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6" r:id="rId4"/>
    <p:sldId id="259" r:id="rId5"/>
    <p:sldId id="268" r:id="rId6"/>
    <p:sldId id="269" r:id="rId7"/>
    <p:sldId id="272" r:id="rId8"/>
    <p:sldId id="271" r:id="rId9"/>
    <p:sldId id="270" r:id="rId10"/>
    <p:sldId id="262" r:id="rId11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767" autoAdjust="0"/>
  </p:normalViewPr>
  <p:slideViewPr>
    <p:cSldViewPr snapToGrid="0">
      <p:cViewPr varScale="1">
        <p:scale>
          <a:sx n="66" d="100"/>
          <a:sy n="66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59F7C-A9FE-467A-9EFE-5E7D36EC463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42016-763B-4799-AA03-4DCBE6021031}">
      <dgm:prSet phldrT="[Text]"/>
      <dgm:spPr/>
      <dgm:t>
        <a:bodyPr/>
        <a:lstStyle/>
        <a:p>
          <a:r>
            <a:rPr lang="he-IL" dirty="0" smtClean="0"/>
            <a:t>הפתעה</a:t>
          </a:r>
          <a:endParaRPr lang="en-US" dirty="0"/>
        </a:p>
      </dgm:t>
    </dgm:pt>
    <dgm:pt modelId="{26CCF324-4ED3-4EE6-977A-2350A1627AB9}" type="parTrans" cxnId="{283B89EE-3C84-43F9-9708-6078309B2E09}">
      <dgm:prSet/>
      <dgm:spPr/>
      <dgm:t>
        <a:bodyPr/>
        <a:lstStyle/>
        <a:p>
          <a:endParaRPr lang="en-US"/>
        </a:p>
      </dgm:t>
    </dgm:pt>
    <dgm:pt modelId="{77E3A026-A172-4DC8-B6C7-2D2A69F3D6C1}" type="sibTrans" cxnId="{283B89EE-3C84-43F9-9708-6078309B2E09}">
      <dgm:prSet/>
      <dgm:spPr/>
      <dgm:t>
        <a:bodyPr/>
        <a:lstStyle/>
        <a:p>
          <a:endParaRPr lang="en-US"/>
        </a:p>
      </dgm:t>
    </dgm:pt>
    <dgm:pt modelId="{FEED9BBD-426C-4AEC-A32B-95A44F840C68}">
      <dgm:prSet phldrT="[Text]"/>
      <dgm:spPr/>
      <dgm:t>
        <a:bodyPr/>
        <a:lstStyle/>
        <a:p>
          <a:pPr rtl="1"/>
          <a:r>
            <a:rPr lang="he-IL" dirty="0" smtClean="0"/>
            <a:t>ציפייה שיקרה </a:t>
          </a:r>
          <a:r>
            <a:rPr lang="en-US" dirty="0" smtClean="0"/>
            <a:t>x</a:t>
          </a:r>
          <a:r>
            <a:rPr lang="he-IL" dirty="0" smtClean="0"/>
            <a:t> </a:t>
          </a:r>
          <a:endParaRPr lang="en-US" dirty="0"/>
        </a:p>
      </dgm:t>
    </dgm:pt>
    <dgm:pt modelId="{68A4C5B8-1E65-450F-ADC6-FC433C9974B9}" type="parTrans" cxnId="{AF639688-B6B2-416F-928B-15E501120680}">
      <dgm:prSet/>
      <dgm:spPr/>
      <dgm:t>
        <a:bodyPr/>
        <a:lstStyle/>
        <a:p>
          <a:endParaRPr lang="en-US"/>
        </a:p>
      </dgm:t>
    </dgm:pt>
    <dgm:pt modelId="{106998F0-A13C-46D0-8D2A-B5E210942783}" type="sibTrans" cxnId="{AF639688-B6B2-416F-928B-15E501120680}">
      <dgm:prSet/>
      <dgm:spPr/>
      <dgm:t>
        <a:bodyPr/>
        <a:lstStyle/>
        <a:p>
          <a:endParaRPr lang="en-US"/>
        </a:p>
      </dgm:t>
    </dgm:pt>
    <dgm:pt modelId="{219F98A0-E65A-4521-B3B9-6B1C1266C412}">
      <dgm:prSet phldrT="[Text]"/>
      <dgm:spPr/>
      <dgm:t>
        <a:bodyPr/>
        <a:lstStyle/>
        <a:p>
          <a:pPr rtl="1"/>
          <a:r>
            <a:rPr lang="he-IL" dirty="0" smtClean="0"/>
            <a:t>קורה </a:t>
          </a:r>
          <a:r>
            <a:rPr lang="en-US" dirty="0" smtClean="0"/>
            <a:t>y </a:t>
          </a:r>
          <a:endParaRPr lang="en-US" dirty="0"/>
        </a:p>
      </dgm:t>
    </dgm:pt>
    <dgm:pt modelId="{14DCB505-6E8D-4D89-BD80-F501380C561E}" type="parTrans" cxnId="{3458989C-B65A-4EC2-9C55-BD43CF198FD2}">
      <dgm:prSet/>
      <dgm:spPr/>
      <dgm:t>
        <a:bodyPr/>
        <a:lstStyle/>
        <a:p>
          <a:endParaRPr lang="en-US"/>
        </a:p>
      </dgm:t>
    </dgm:pt>
    <dgm:pt modelId="{BEED23D7-3465-433B-B938-6ABC4E18D746}" type="sibTrans" cxnId="{3458989C-B65A-4EC2-9C55-BD43CF198FD2}">
      <dgm:prSet/>
      <dgm:spPr/>
      <dgm:t>
        <a:bodyPr/>
        <a:lstStyle/>
        <a:p>
          <a:endParaRPr lang="en-US"/>
        </a:p>
      </dgm:t>
    </dgm:pt>
    <dgm:pt modelId="{09C2BFCA-DE10-4776-A573-750397C993BB}">
      <dgm:prSet phldrT="[Text]"/>
      <dgm:spPr/>
      <dgm:t>
        <a:bodyPr/>
        <a:lstStyle/>
        <a:p>
          <a:r>
            <a:rPr lang="he-IL" dirty="0" smtClean="0"/>
            <a:t>הרגש שמלווה את החוויה</a:t>
          </a:r>
          <a:endParaRPr lang="en-US" dirty="0"/>
        </a:p>
      </dgm:t>
    </dgm:pt>
    <dgm:pt modelId="{2D8A625C-972A-45B8-90B8-D7557F47DD0B}" type="parTrans" cxnId="{BE1CDECB-23A0-4C93-9C90-94F48E1206BB}">
      <dgm:prSet/>
      <dgm:spPr/>
      <dgm:t>
        <a:bodyPr/>
        <a:lstStyle/>
        <a:p>
          <a:endParaRPr lang="en-US"/>
        </a:p>
      </dgm:t>
    </dgm:pt>
    <dgm:pt modelId="{79BF1593-5FA6-437F-B74C-74CF47CE489C}" type="sibTrans" cxnId="{BE1CDECB-23A0-4C93-9C90-94F48E1206BB}">
      <dgm:prSet/>
      <dgm:spPr/>
      <dgm:t>
        <a:bodyPr/>
        <a:lstStyle/>
        <a:p>
          <a:endParaRPr lang="en-US"/>
        </a:p>
      </dgm:t>
    </dgm:pt>
    <dgm:pt modelId="{BE82A5BD-2100-4554-BC79-ED217528E869}" type="pres">
      <dgm:prSet presAssocID="{AE859F7C-A9FE-467A-9EFE-5E7D36EC46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CCBA0C-FF72-40BC-99DF-2A3C3569E3D1}" type="pres">
      <dgm:prSet presAssocID="{E3E42016-763B-4799-AA03-4DCBE6021031}" presName="root1" presStyleCnt="0"/>
      <dgm:spPr/>
    </dgm:pt>
    <dgm:pt modelId="{9FDC9F88-7106-4B57-A0FE-7DA1CBB73178}" type="pres">
      <dgm:prSet presAssocID="{E3E42016-763B-4799-AA03-4DCBE602103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32922-EF60-4D13-953F-D77E19E68179}" type="pres">
      <dgm:prSet presAssocID="{E3E42016-763B-4799-AA03-4DCBE6021031}" presName="level2hierChild" presStyleCnt="0"/>
      <dgm:spPr/>
    </dgm:pt>
    <dgm:pt modelId="{B825A76A-A83C-48C3-8708-7BD8260CA7F6}" type="pres">
      <dgm:prSet presAssocID="{68A4C5B8-1E65-450F-ADC6-FC433C9974B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9E1A88E-F5C8-477B-8A95-561A2A6AB438}" type="pres">
      <dgm:prSet presAssocID="{68A4C5B8-1E65-450F-ADC6-FC433C9974B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C384284-5284-495F-AA47-7FD82DE04DCB}" type="pres">
      <dgm:prSet presAssocID="{FEED9BBD-426C-4AEC-A32B-95A44F840C68}" presName="root2" presStyleCnt="0"/>
      <dgm:spPr/>
    </dgm:pt>
    <dgm:pt modelId="{2EC28250-21DB-475C-8C6C-1DCD2AF35255}" type="pres">
      <dgm:prSet presAssocID="{FEED9BBD-426C-4AEC-A32B-95A44F840C6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D7D73-D1C2-4407-8CCF-2AB1D2543B55}" type="pres">
      <dgm:prSet presAssocID="{FEED9BBD-426C-4AEC-A32B-95A44F840C68}" presName="level3hierChild" presStyleCnt="0"/>
      <dgm:spPr/>
    </dgm:pt>
    <dgm:pt modelId="{8F46BE43-FD0E-4C0F-B338-D6D3EDF0DC68}" type="pres">
      <dgm:prSet presAssocID="{14DCB505-6E8D-4D89-BD80-F501380C561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959860D-E8AD-4CA2-85A4-2277488AA0D8}" type="pres">
      <dgm:prSet presAssocID="{14DCB505-6E8D-4D89-BD80-F501380C561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FCAC51D-C501-46BC-8828-34DF70BE1032}" type="pres">
      <dgm:prSet presAssocID="{219F98A0-E65A-4521-B3B9-6B1C1266C412}" presName="root2" presStyleCnt="0"/>
      <dgm:spPr/>
    </dgm:pt>
    <dgm:pt modelId="{6F4D77C3-A1FE-4252-B777-AE69FA41D8AE}" type="pres">
      <dgm:prSet presAssocID="{219F98A0-E65A-4521-B3B9-6B1C1266C41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0E2D8-D74D-4CEF-B7C8-1F80D95DFE2C}" type="pres">
      <dgm:prSet presAssocID="{219F98A0-E65A-4521-B3B9-6B1C1266C412}" presName="level3hierChild" presStyleCnt="0"/>
      <dgm:spPr/>
    </dgm:pt>
    <dgm:pt modelId="{14CF8722-9A85-4DDD-AE6F-6FC438D2B740}" type="pres">
      <dgm:prSet presAssocID="{2D8A625C-972A-45B8-90B8-D7557F47DD0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BD4344B-A18F-40D1-9026-B8918E7E0639}" type="pres">
      <dgm:prSet presAssocID="{2D8A625C-972A-45B8-90B8-D7557F47DD0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3F97458-9FE5-45F2-8C59-8D9D5865E7F0}" type="pres">
      <dgm:prSet presAssocID="{09C2BFCA-DE10-4776-A573-750397C993BB}" presName="root2" presStyleCnt="0"/>
      <dgm:spPr/>
    </dgm:pt>
    <dgm:pt modelId="{493538C1-7A48-473B-B3A2-C5A21BA7584A}" type="pres">
      <dgm:prSet presAssocID="{09C2BFCA-DE10-4776-A573-750397C993B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B447E-F6FD-4225-9671-A33FD2A8A31E}" type="pres">
      <dgm:prSet presAssocID="{09C2BFCA-DE10-4776-A573-750397C993BB}" presName="level3hierChild" presStyleCnt="0"/>
      <dgm:spPr/>
    </dgm:pt>
  </dgm:ptLst>
  <dgm:cxnLst>
    <dgm:cxn modelId="{31510FE4-C0F0-40E6-9F22-6A952952A04D}" type="presOf" srcId="{09C2BFCA-DE10-4776-A573-750397C993BB}" destId="{493538C1-7A48-473B-B3A2-C5A21BA7584A}" srcOrd="0" destOrd="0" presId="urn:microsoft.com/office/officeart/2008/layout/HorizontalMultiLevelHierarchy"/>
    <dgm:cxn modelId="{3458989C-B65A-4EC2-9C55-BD43CF198FD2}" srcId="{E3E42016-763B-4799-AA03-4DCBE6021031}" destId="{219F98A0-E65A-4521-B3B9-6B1C1266C412}" srcOrd="1" destOrd="0" parTransId="{14DCB505-6E8D-4D89-BD80-F501380C561E}" sibTransId="{BEED23D7-3465-433B-B938-6ABC4E18D746}"/>
    <dgm:cxn modelId="{0FA54B84-F24E-4A94-ACC9-ED53B7C7A29D}" type="presOf" srcId="{FEED9BBD-426C-4AEC-A32B-95A44F840C68}" destId="{2EC28250-21DB-475C-8C6C-1DCD2AF35255}" srcOrd="0" destOrd="0" presId="urn:microsoft.com/office/officeart/2008/layout/HorizontalMultiLevelHierarchy"/>
    <dgm:cxn modelId="{26A49B89-60C0-4B62-9C0F-28048CCA5BCB}" type="presOf" srcId="{68A4C5B8-1E65-450F-ADC6-FC433C9974B9}" destId="{B825A76A-A83C-48C3-8708-7BD8260CA7F6}" srcOrd="0" destOrd="0" presId="urn:microsoft.com/office/officeart/2008/layout/HorizontalMultiLevelHierarchy"/>
    <dgm:cxn modelId="{283B89EE-3C84-43F9-9708-6078309B2E09}" srcId="{AE859F7C-A9FE-467A-9EFE-5E7D36EC4630}" destId="{E3E42016-763B-4799-AA03-4DCBE6021031}" srcOrd="0" destOrd="0" parTransId="{26CCF324-4ED3-4EE6-977A-2350A1627AB9}" sibTransId="{77E3A026-A172-4DC8-B6C7-2D2A69F3D6C1}"/>
    <dgm:cxn modelId="{5960D5CE-A1B2-4703-A3EE-8DA23040C704}" type="presOf" srcId="{AE859F7C-A9FE-467A-9EFE-5E7D36EC4630}" destId="{BE82A5BD-2100-4554-BC79-ED217528E869}" srcOrd="0" destOrd="0" presId="urn:microsoft.com/office/officeart/2008/layout/HorizontalMultiLevelHierarchy"/>
    <dgm:cxn modelId="{FF5A25D9-B691-4EC8-A39D-CD3E4D2BB965}" type="presOf" srcId="{2D8A625C-972A-45B8-90B8-D7557F47DD0B}" destId="{5BD4344B-A18F-40D1-9026-B8918E7E0639}" srcOrd="1" destOrd="0" presId="urn:microsoft.com/office/officeart/2008/layout/HorizontalMultiLevelHierarchy"/>
    <dgm:cxn modelId="{238E7CBC-145D-4335-8074-BECCDC494AFF}" type="presOf" srcId="{14DCB505-6E8D-4D89-BD80-F501380C561E}" destId="{8F46BE43-FD0E-4C0F-B338-D6D3EDF0DC68}" srcOrd="0" destOrd="0" presId="urn:microsoft.com/office/officeart/2008/layout/HorizontalMultiLevelHierarchy"/>
    <dgm:cxn modelId="{C580C538-466A-431C-A312-D219E4D25A14}" type="presOf" srcId="{219F98A0-E65A-4521-B3B9-6B1C1266C412}" destId="{6F4D77C3-A1FE-4252-B777-AE69FA41D8AE}" srcOrd="0" destOrd="0" presId="urn:microsoft.com/office/officeart/2008/layout/HorizontalMultiLevelHierarchy"/>
    <dgm:cxn modelId="{DF31FF64-F2DC-4AA4-B80B-68173DC19861}" type="presOf" srcId="{2D8A625C-972A-45B8-90B8-D7557F47DD0B}" destId="{14CF8722-9A85-4DDD-AE6F-6FC438D2B740}" srcOrd="0" destOrd="0" presId="urn:microsoft.com/office/officeart/2008/layout/HorizontalMultiLevelHierarchy"/>
    <dgm:cxn modelId="{BE1CDECB-23A0-4C93-9C90-94F48E1206BB}" srcId="{E3E42016-763B-4799-AA03-4DCBE6021031}" destId="{09C2BFCA-DE10-4776-A573-750397C993BB}" srcOrd="2" destOrd="0" parTransId="{2D8A625C-972A-45B8-90B8-D7557F47DD0B}" sibTransId="{79BF1593-5FA6-437F-B74C-74CF47CE489C}"/>
    <dgm:cxn modelId="{8714E03B-35A3-423C-B2E7-8CD67A37EE80}" type="presOf" srcId="{E3E42016-763B-4799-AA03-4DCBE6021031}" destId="{9FDC9F88-7106-4B57-A0FE-7DA1CBB73178}" srcOrd="0" destOrd="0" presId="urn:microsoft.com/office/officeart/2008/layout/HorizontalMultiLevelHierarchy"/>
    <dgm:cxn modelId="{524FD874-9CD7-4B2F-BC60-E2C81C27E33D}" type="presOf" srcId="{14DCB505-6E8D-4D89-BD80-F501380C561E}" destId="{6959860D-E8AD-4CA2-85A4-2277488AA0D8}" srcOrd="1" destOrd="0" presId="urn:microsoft.com/office/officeart/2008/layout/HorizontalMultiLevelHierarchy"/>
    <dgm:cxn modelId="{AF639688-B6B2-416F-928B-15E501120680}" srcId="{E3E42016-763B-4799-AA03-4DCBE6021031}" destId="{FEED9BBD-426C-4AEC-A32B-95A44F840C68}" srcOrd="0" destOrd="0" parTransId="{68A4C5B8-1E65-450F-ADC6-FC433C9974B9}" sibTransId="{106998F0-A13C-46D0-8D2A-B5E210942783}"/>
    <dgm:cxn modelId="{C2F32D15-1DA7-4D20-91FF-618D5DBCA7B9}" type="presOf" srcId="{68A4C5B8-1E65-450F-ADC6-FC433C9974B9}" destId="{19E1A88E-F5C8-477B-8A95-561A2A6AB438}" srcOrd="1" destOrd="0" presId="urn:microsoft.com/office/officeart/2008/layout/HorizontalMultiLevelHierarchy"/>
    <dgm:cxn modelId="{5A1DDC27-3D60-4111-BF4E-79BCA1EA69FA}" type="presParOf" srcId="{BE82A5BD-2100-4554-BC79-ED217528E869}" destId="{FFCCBA0C-FF72-40BC-99DF-2A3C3569E3D1}" srcOrd="0" destOrd="0" presId="urn:microsoft.com/office/officeart/2008/layout/HorizontalMultiLevelHierarchy"/>
    <dgm:cxn modelId="{E13C75B2-6B8B-4F17-9241-41C94F0A9C64}" type="presParOf" srcId="{FFCCBA0C-FF72-40BC-99DF-2A3C3569E3D1}" destId="{9FDC9F88-7106-4B57-A0FE-7DA1CBB73178}" srcOrd="0" destOrd="0" presId="urn:microsoft.com/office/officeart/2008/layout/HorizontalMultiLevelHierarchy"/>
    <dgm:cxn modelId="{15B59D1F-B321-4A56-B50E-67816187FE53}" type="presParOf" srcId="{FFCCBA0C-FF72-40BC-99DF-2A3C3569E3D1}" destId="{B9332922-EF60-4D13-953F-D77E19E68179}" srcOrd="1" destOrd="0" presId="urn:microsoft.com/office/officeart/2008/layout/HorizontalMultiLevelHierarchy"/>
    <dgm:cxn modelId="{512C3598-210C-4425-BE8A-6D1043774618}" type="presParOf" srcId="{B9332922-EF60-4D13-953F-D77E19E68179}" destId="{B825A76A-A83C-48C3-8708-7BD8260CA7F6}" srcOrd="0" destOrd="0" presId="urn:microsoft.com/office/officeart/2008/layout/HorizontalMultiLevelHierarchy"/>
    <dgm:cxn modelId="{24CCD9C3-DC34-40D1-B7E4-6E4DC4759A1F}" type="presParOf" srcId="{B825A76A-A83C-48C3-8708-7BD8260CA7F6}" destId="{19E1A88E-F5C8-477B-8A95-561A2A6AB438}" srcOrd="0" destOrd="0" presId="urn:microsoft.com/office/officeart/2008/layout/HorizontalMultiLevelHierarchy"/>
    <dgm:cxn modelId="{6FBDF46D-7D71-4F63-8625-FFA15143FF6C}" type="presParOf" srcId="{B9332922-EF60-4D13-953F-D77E19E68179}" destId="{7C384284-5284-495F-AA47-7FD82DE04DCB}" srcOrd="1" destOrd="0" presId="urn:microsoft.com/office/officeart/2008/layout/HorizontalMultiLevelHierarchy"/>
    <dgm:cxn modelId="{B5E12622-4B38-4BFF-8CEF-72962CC12746}" type="presParOf" srcId="{7C384284-5284-495F-AA47-7FD82DE04DCB}" destId="{2EC28250-21DB-475C-8C6C-1DCD2AF35255}" srcOrd="0" destOrd="0" presId="urn:microsoft.com/office/officeart/2008/layout/HorizontalMultiLevelHierarchy"/>
    <dgm:cxn modelId="{28596555-C650-4661-A2BB-DE21804F9241}" type="presParOf" srcId="{7C384284-5284-495F-AA47-7FD82DE04DCB}" destId="{475D7D73-D1C2-4407-8CCF-2AB1D2543B55}" srcOrd="1" destOrd="0" presId="urn:microsoft.com/office/officeart/2008/layout/HorizontalMultiLevelHierarchy"/>
    <dgm:cxn modelId="{B69B370B-B20A-4871-97E8-6F08A347C93F}" type="presParOf" srcId="{B9332922-EF60-4D13-953F-D77E19E68179}" destId="{8F46BE43-FD0E-4C0F-B338-D6D3EDF0DC68}" srcOrd="2" destOrd="0" presId="urn:microsoft.com/office/officeart/2008/layout/HorizontalMultiLevelHierarchy"/>
    <dgm:cxn modelId="{2242C0F8-1107-4115-A479-8B42C70CEFB7}" type="presParOf" srcId="{8F46BE43-FD0E-4C0F-B338-D6D3EDF0DC68}" destId="{6959860D-E8AD-4CA2-85A4-2277488AA0D8}" srcOrd="0" destOrd="0" presId="urn:microsoft.com/office/officeart/2008/layout/HorizontalMultiLevelHierarchy"/>
    <dgm:cxn modelId="{EF3CA0E9-BAE7-49C1-B85E-9A0884DB867F}" type="presParOf" srcId="{B9332922-EF60-4D13-953F-D77E19E68179}" destId="{6FCAC51D-C501-46BC-8828-34DF70BE1032}" srcOrd="3" destOrd="0" presId="urn:microsoft.com/office/officeart/2008/layout/HorizontalMultiLevelHierarchy"/>
    <dgm:cxn modelId="{E0C0D5DC-06C6-41A7-A9EE-99C586314E0B}" type="presParOf" srcId="{6FCAC51D-C501-46BC-8828-34DF70BE1032}" destId="{6F4D77C3-A1FE-4252-B777-AE69FA41D8AE}" srcOrd="0" destOrd="0" presId="urn:microsoft.com/office/officeart/2008/layout/HorizontalMultiLevelHierarchy"/>
    <dgm:cxn modelId="{AE4F806D-2C2E-4A2C-9856-614E8E059040}" type="presParOf" srcId="{6FCAC51D-C501-46BC-8828-34DF70BE1032}" destId="{3640E2D8-D74D-4CEF-B7C8-1F80D95DFE2C}" srcOrd="1" destOrd="0" presId="urn:microsoft.com/office/officeart/2008/layout/HorizontalMultiLevelHierarchy"/>
    <dgm:cxn modelId="{A36A705C-61E5-4C1F-B84B-7BE1F9884BC0}" type="presParOf" srcId="{B9332922-EF60-4D13-953F-D77E19E68179}" destId="{14CF8722-9A85-4DDD-AE6F-6FC438D2B740}" srcOrd="4" destOrd="0" presId="urn:microsoft.com/office/officeart/2008/layout/HorizontalMultiLevelHierarchy"/>
    <dgm:cxn modelId="{45EA1F0F-A59D-4573-87ED-EE510D1F4FEC}" type="presParOf" srcId="{14CF8722-9A85-4DDD-AE6F-6FC438D2B740}" destId="{5BD4344B-A18F-40D1-9026-B8918E7E0639}" srcOrd="0" destOrd="0" presId="urn:microsoft.com/office/officeart/2008/layout/HorizontalMultiLevelHierarchy"/>
    <dgm:cxn modelId="{CACAB09C-7CAB-422C-967F-09180C59005F}" type="presParOf" srcId="{B9332922-EF60-4D13-953F-D77E19E68179}" destId="{E3F97458-9FE5-45F2-8C59-8D9D5865E7F0}" srcOrd="5" destOrd="0" presId="urn:microsoft.com/office/officeart/2008/layout/HorizontalMultiLevelHierarchy"/>
    <dgm:cxn modelId="{4E734A17-EB54-487D-8041-3ED871D532EC}" type="presParOf" srcId="{E3F97458-9FE5-45F2-8C59-8D9D5865E7F0}" destId="{493538C1-7A48-473B-B3A2-C5A21BA7584A}" srcOrd="0" destOrd="0" presId="urn:microsoft.com/office/officeart/2008/layout/HorizontalMultiLevelHierarchy"/>
    <dgm:cxn modelId="{24DFE67A-752E-4B88-849C-F0CD9DB21943}" type="presParOf" srcId="{E3F97458-9FE5-45F2-8C59-8D9D5865E7F0}" destId="{475B447E-F6FD-4225-9671-A33FD2A8A3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F8722-9A85-4DDD-AE6F-6FC438D2B740}">
      <dsp:nvSpPr>
        <dsp:cNvPr id="0" name=""/>
        <dsp:cNvSpPr/>
      </dsp:nvSpPr>
      <dsp:spPr>
        <a:xfrm>
          <a:off x="1283952" y="863213"/>
          <a:ext cx="215181" cy="41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590" y="0"/>
              </a:lnTo>
              <a:lnTo>
                <a:pt x="107590" y="410026"/>
              </a:lnTo>
              <a:lnTo>
                <a:pt x="215181" y="4100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79966" y="1056649"/>
        <a:ext cx="23153" cy="23153"/>
      </dsp:txXfrm>
    </dsp:sp>
    <dsp:sp modelId="{8F46BE43-FD0E-4C0F-B338-D6D3EDF0DC68}">
      <dsp:nvSpPr>
        <dsp:cNvPr id="0" name=""/>
        <dsp:cNvSpPr/>
      </dsp:nvSpPr>
      <dsp:spPr>
        <a:xfrm>
          <a:off x="1283952" y="817492"/>
          <a:ext cx="2151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518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86163" y="857833"/>
        <a:ext cx="10759" cy="10759"/>
      </dsp:txXfrm>
    </dsp:sp>
    <dsp:sp modelId="{B825A76A-A83C-48C3-8708-7BD8260CA7F6}">
      <dsp:nvSpPr>
        <dsp:cNvPr id="0" name=""/>
        <dsp:cNvSpPr/>
      </dsp:nvSpPr>
      <dsp:spPr>
        <a:xfrm>
          <a:off x="1283952" y="453186"/>
          <a:ext cx="215181" cy="410026"/>
        </a:xfrm>
        <a:custGeom>
          <a:avLst/>
          <a:gdLst/>
          <a:ahLst/>
          <a:cxnLst/>
          <a:rect l="0" t="0" r="0" b="0"/>
          <a:pathLst>
            <a:path>
              <a:moveTo>
                <a:pt x="0" y="410026"/>
              </a:moveTo>
              <a:lnTo>
                <a:pt x="107590" y="410026"/>
              </a:lnTo>
              <a:lnTo>
                <a:pt x="107590" y="0"/>
              </a:lnTo>
              <a:lnTo>
                <a:pt x="2151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79966" y="646623"/>
        <a:ext cx="23153" cy="23153"/>
      </dsp:txXfrm>
    </dsp:sp>
    <dsp:sp modelId="{9FDC9F88-7106-4B57-A0FE-7DA1CBB73178}">
      <dsp:nvSpPr>
        <dsp:cNvPr id="0" name=""/>
        <dsp:cNvSpPr/>
      </dsp:nvSpPr>
      <dsp:spPr>
        <a:xfrm rot="16200000">
          <a:off x="256728" y="699202"/>
          <a:ext cx="1726426" cy="32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הפתעה</a:t>
          </a:r>
          <a:endParaRPr lang="en-US" sz="2100" kern="1200" dirty="0"/>
        </a:p>
      </dsp:txBody>
      <dsp:txXfrm>
        <a:off x="256728" y="699202"/>
        <a:ext cx="1726426" cy="328020"/>
      </dsp:txXfrm>
    </dsp:sp>
    <dsp:sp modelId="{2EC28250-21DB-475C-8C6C-1DCD2AF35255}">
      <dsp:nvSpPr>
        <dsp:cNvPr id="0" name=""/>
        <dsp:cNvSpPr/>
      </dsp:nvSpPr>
      <dsp:spPr>
        <a:xfrm>
          <a:off x="1499133" y="289176"/>
          <a:ext cx="1075908" cy="32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ציפייה שיקרה </a:t>
          </a:r>
          <a:r>
            <a:rPr lang="en-US" sz="1100" kern="1200" dirty="0" smtClean="0"/>
            <a:t>x</a:t>
          </a:r>
          <a:r>
            <a:rPr lang="he-IL" sz="1100" kern="1200" dirty="0" smtClean="0"/>
            <a:t> </a:t>
          </a:r>
          <a:endParaRPr lang="en-US" sz="1100" kern="1200" dirty="0"/>
        </a:p>
      </dsp:txBody>
      <dsp:txXfrm>
        <a:off x="1499133" y="289176"/>
        <a:ext cx="1075908" cy="328020"/>
      </dsp:txXfrm>
    </dsp:sp>
    <dsp:sp modelId="{6F4D77C3-A1FE-4252-B777-AE69FA41D8AE}">
      <dsp:nvSpPr>
        <dsp:cNvPr id="0" name=""/>
        <dsp:cNvSpPr/>
      </dsp:nvSpPr>
      <dsp:spPr>
        <a:xfrm>
          <a:off x="1499133" y="699202"/>
          <a:ext cx="1075908" cy="32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קורה </a:t>
          </a:r>
          <a:r>
            <a:rPr lang="en-US" sz="1100" kern="1200" dirty="0" smtClean="0"/>
            <a:t>y </a:t>
          </a:r>
          <a:endParaRPr lang="en-US" sz="1100" kern="1200" dirty="0"/>
        </a:p>
      </dsp:txBody>
      <dsp:txXfrm>
        <a:off x="1499133" y="699202"/>
        <a:ext cx="1075908" cy="328020"/>
      </dsp:txXfrm>
    </dsp:sp>
    <dsp:sp modelId="{493538C1-7A48-473B-B3A2-C5A21BA7584A}">
      <dsp:nvSpPr>
        <dsp:cNvPr id="0" name=""/>
        <dsp:cNvSpPr/>
      </dsp:nvSpPr>
      <dsp:spPr>
        <a:xfrm>
          <a:off x="1499133" y="1109228"/>
          <a:ext cx="1075908" cy="32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הרגש שמלווה את החוויה</a:t>
          </a:r>
          <a:endParaRPr lang="en-US" sz="1100" kern="1200" dirty="0"/>
        </a:p>
      </dsp:txBody>
      <dsp:txXfrm>
        <a:off x="1499133" y="1109228"/>
        <a:ext cx="1075908" cy="32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0BFE273-8985-4BE1-BF34-6C9DBC29884C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93F9E32-3734-466E-A5AE-2FDBEDF1546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9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F9E32-3734-466E-A5AE-2FDBEDF1546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936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687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4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0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61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0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06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368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89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837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4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90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908E-75DB-452D-8C5C-86657568B67A}" type="datetimeFigureOut">
              <a:rPr lang="he-IL" smtClean="0"/>
              <a:t>ח'/סיון/תשע"ט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8063-0D8B-49D2-840E-0D24D64165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58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forms/d/14VibBunF3B34D65qYJOsOcBNos757IfGuuip8_N5zco/edit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3224674"/>
            <a:ext cx="9144000" cy="1344832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מפגש </a:t>
            </a:r>
            <a:r>
              <a:rPr lang="he-IL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עדש"ל</a:t>
            </a:r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 בליאו </a:t>
            </a:r>
            <a:r>
              <a:rPr lang="he-IL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באק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5053467"/>
            <a:ext cx="9144000" cy="1655762"/>
          </a:xfrm>
        </p:spPr>
        <p:txBody>
          <a:bodyPr/>
          <a:lstStyle/>
          <a:p>
            <a:endParaRPr lang="he-IL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11.06.19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7" t="43236" r="16205" b="24658"/>
          <a:stretch/>
        </p:blipFill>
        <p:spPr bwMode="auto">
          <a:xfrm>
            <a:off x="2988083" y="788294"/>
            <a:ext cx="244827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תמונה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29" y="932310"/>
            <a:ext cx="29564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4010" y="149627"/>
            <a:ext cx="4732283" cy="1325563"/>
          </a:xfrm>
        </p:spPr>
        <p:txBody>
          <a:bodyPr/>
          <a:lstStyle/>
          <a:p>
            <a:pPr algn="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מהחוויה של דורית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45" y="1274098"/>
            <a:ext cx="3672940" cy="531565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316189"/>
              </p:ext>
            </p:extLst>
          </p:nvPr>
        </p:nvGraphicFramePr>
        <p:xfrm>
          <a:off x="4066385" y="149627"/>
          <a:ext cx="3530974" cy="172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759" y="0"/>
            <a:ext cx="43719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599" y="408668"/>
            <a:ext cx="4212771" cy="1325563"/>
          </a:xfrm>
        </p:spPr>
        <p:txBody>
          <a:bodyPr/>
          <a:lstStyle/>
          <a:p>
            <a:pPr algn="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תכנית המפגש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529" y="1941739"/>
            <a:ext cx="8958942" cy="4096204"/>
          </a:xfrm>
        </p:spPr>
        <p:txBody>
          <a:bodyPr>
            <a:noAutofit/>
          </a:bodyPr>
          <a:lstStyle/>
          <a:p>
            <a:pPr marL="514350" indent="-514350" algn="just" rtl="1">
              <a:buAutoNum type="arabicPeriod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מילוי השאלון של המורה – אישי</a:t>
            </a:r>
          </a:p>
          <a:p>
            <a:pPr marL="514350" indent="-514350" algn="r" rtl="1">
              <a:buAutoNum type="arabicPeriod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שיתוף בשיעורים, תובנות, תוצאות השאלון</a:t>
            </a:r>
          </a:p>
          <a:p>
            <a:pPr marL="514350" indent="-514350" algn="just" rtl="1">
              <a:buAutoNum type="arabicPeriod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מחקרנו לאן</a:t>
            </a:r>
          </a:p>
          <a:p>
            <a:pPr marL="514350" indent="-514350" algn="just" rtl="1">
              <a:buAutoNum type="arabicPeriod"/>
            </a:pP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צפייה בסרט </a:t>
            </a:r>
            <a:r>
              <a:rPr lang="he-IL" sz="3600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עדש"ה</a:t>
            </a:r>
            <a:r>
              <a:rPr lang="he-IL" sz="3600" dirty="0" smtClean="0">
                <a:latin typeface="Gisha" panose="020B0502040204020203" pitchFamily="34" charset="-79"/>
                <a:cs typeface="Gisha" panose="020B0502040204020203" pitchFamily="34" charset="-79"/>
              </a:rPr>
              <a:t> וניתוח</a:t>
            </a:r>
            <a:endParaRPr lang="he-IL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886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828" y="234498"/>
            <a:ext cx="3487057" cy="839562"/>
          </a:xfrm>
        </p:spPr>
        <p:txBody>
          <a:bodyPr/>
          <a:lstStyle/>
          <a:p>
            <a:pPr algn="r" rtl="1"/>
            <a:r>
              <a:rPr lang="he-IL" dirty="0" smtClean="0"/>
              <a:t>מלאו את השאלון</a:t>
            </a:r>
            <a:endParaRPr lang="he-IL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35901"/>
              </p:ext>
            </p:extLst>
          </p:nvPr>
        </p:nvGraphicFramePr>
        <p:xfrm>
          <a:off x="1001484" y="1204687"/>
          <a:ext cx="9695544" cy="544285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15924">
                  <a:extLst>
                    <a:ext uri="{9D8B030D-6E8A-4147-A177-3AD203B41FA5}">
                      <a16:colId xmlns:a16="http://schemas.microsoft.com/office/drawing/2014/main" val="161011256"/>
                    </a:ext>
                  </a:extLst>
                </a:gridCol>
                <a:gridCol w="1940075">
                  <a:extLst>
                    <a:ext uri="{9D8B030D-6E8A-4147-A177-3AD203B41FA5}">
                      <a16:colId xmlns:a16="http://schemas.microsoft.com/office/drawing/2014/main" val="91519834"/>
                    </a:ext>
                  </a:extLst>
                </a:gridCol>
                <a:gridCol w="116115">
                  <a:extLst>
                    <a:ext uri="{9D8B030D-6E8A-4147-A177-3AD203B41FA5}">
                      <a16:colId xmlns:a16="http://schemas.microsoft.com/office/drawing/2014/main" val="2278810052"/>
                    </a:ext>
                  </a:extLst>
                </a:gridCol>
                <a:gridCol w="4407506">
                  <a:extLst>
                    <a:ext uri="{9D8B030D-6E8A-4147-A177-3AD203B41FA5}">
                      <a16:colId xmlns:a16="http://schemas.microsoft.com/office/drawing/2014/main" val="2616303397"/>
                    </a:ext>
                  </a:extLst>
                </a:gridCol>
                <a:gridCol w="1615924">
                  <a:extLst>
                    <a:ext uri="{9D8B030D-6E8A-4147-A177-3AD203B41FA5}">
                      <a16:colId xmlns:a16="http://schemas.microsoft.com/office/drawing/2014/main" val="1114107698"/>
                    </a:ext>
                  </a:extLst>
                </a:gridCol>
              </a:tblGrid>
              <a:tr h="108857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>
                          <a:effectLst/>
                        </a:rPr>
                        <a:t>תאריך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4510863"/>
                  </a:ext>
                </a:extLst>
              </a:tr>
              <a:tr h="1088571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הפתעה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ציפיתי ש...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338214"/>
                  </a:ext>
                </a:extLst>
              </a:tr>
              <a:tr h="108857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קרה...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80785"/>
                  </a:ext>
                </a:extLst>
              </a:tr>
              <a:tr h="108857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>
                          <a:effectLst/>
                        </a:rPr>
                        <a:t>הרגשתי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13800"/>
                  </a:ext>
                </a:extLst>
              </a:tr>
              <a:tr h="108857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רקע לשיעור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4048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318" marR="4531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201022"/>
                  </a:ext>
                </a:extLst>
              </a:tr>
            </a:tbl>
          </a:graphicData>
        </a:graphic>
      </p:graphicFrame>
      <p:pic>
        <p:nvPicPr>
          <p:cNvPr id="4" name="Picture 2" descr="×ª××¦××ª ×ª××× × ×¢×××¨ ×©××××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5" y="5068623"/>
            <a:ext cx="2755791" cy="178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1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470" y="314054"/>
            <a:ext cx="7085747" cy="1325563"/>
          </a:xfrm>
        </p:spPr>
        <p:txBody>
          <a:bodyPr/>
          <a:lstStyle/>
          <a:p>
            <a:pPr algn="ct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תזכורת: הפתעות בעדשות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6" name="Picture 2" descr="https://lh5.googleusercontent.com/xE9q7CYbLi6lGJHmz5Qqin7YIGVlaER9lNcG27HIjize3aCqPVyIuMvTRPyH5i4mkxqvVBNKcPpaxEMpwDwTYadIi6H_zX0EBZLFQpBqUhkglxqez7byGelNs2SDGXeGfFqZuFx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/>
          <a:stretch/>
        </p:blipFill>
        <p:spPr bwMode="auto">
          <a:xfrm>
            <a:off x="786211" y="2646915"/>
            <a:ext cx="9754604" cy="37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63" r="66856" b="49484"/>
          <a:stretch/>
        </p:blipFill>
        <p:spPr>
          <a:xfrm>
            <a:off x="2177470" y="1658303"/>
            <a:ext cx="1594454" cy="144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035" t="49985" r="33756"/>
          <a:stretch/>
        </p:blipFill>
        <p:spPr>
          <a:xfrm>
            <a:off x="3828237" y="1639617"/>
            <a:ext cx="1366485" cy="148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0872" r="67511"/>
          <a:stretch/>
        </p:blipFill>
        <p:spPr>
          <a:xfrm>
            <a:off x="5257031" y="1639617"/>
            <a:ext cx="1361971" cy="1455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245" t="3907" b="48597"/>
          <a:stretch/>
        </p:blipFill>
        <p:spPr>
          <a:xfrm>
            <a:off x="6889891" y="1703758"/>
            <a:ext cx="1466644" cy="1406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964" t="4766" r="33701" b="49544"/>
          <a:stretch/>
        </p:blipFill>
        <p:spPr>
          <a:xfrm>
            <a:off x="8677517" y="1703758"/>
            <a:ext cx="1413229" cy="1353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6809" t="51315" r="2230" b="-1832"/>
          <a:stretch/>
        </p:blipFill>
        <p:spPr>
          <a:xfrm>
            <a:off x="643654" y="1659013"/>
            <a:ext cx="1489414" cy="1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4" y="365125"/>
            <a:ext cx="3516086" cy="1325563"/>
          </a:xfrm>
        </p:spPr>
        <p:txBody>
          <a:bodyPr/>
          <a:lstStyle/>
          <a:p>
            <a:pPr algn="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שיתוף ולמידה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1" y="1027906"/>
            <a:ext cx="5540829" cy="51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5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972" y="278038"/>
            <a:ext cx="8479970" cy="1144361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האם קרה משהו בשיעור שהפתיע אותך?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282" y="4290161"/>
            <a:ext cx="3093012" cy="202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9998"/>
          <a:stretch/>
        </p:blipFill>
        <p:spPr>
          <a:xfrm>
            <a:off x="2041591" y="4290161"/>
            <a:ext cx="4074041" cy="185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45" y="1718893"/>
            <a:ext cx="3386112" cy="2274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67" y="1919669"/>
            <a:ext cx="3074610" cy="187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565" y="1718893"/>
            <a:ext cx="3971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38" y="694873"/>
            <a:ext cx="4978873" cy="156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38" y="2498272"/>
            <a:ext cx="5720915" cy="175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337" y="4651225"/>
            <a:ext cx="4087605" cy="159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48" y="805089"/>
            <a:ext cx="3952875" cy="222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10" y="3481614"/>
            <a:ext cx="41719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96" y="3967049"/>
            <a:ext cx="2895147" cy="1325563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מחקרנו </a:t>
            </a:r>
            <a:r>
              <a:rPr lang="he-IL" dirty="0" smtClean="0">
                <a:solidFill>
                  <a:schemeClr val="accent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לאן?</a:t>
            </a:r>
            <a:endParaRPr lang="he-IL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9314" y="-123823"/>
            <a:ext cx="9332686" cy="734237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7610" rIns="25392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התואיל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להגיד לי, בבקשה, באיזו דרך עלי ללכת מכאן?" שאלה אליס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"זה תלוי במידה רבה לאן את רוצה להגיע." - אמר החתול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"לא אכפת לי כל כך לאן. - " אמרה אליס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"אם כך, לא משנה באיזו דרך תלכי." אמר החתול.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 - בתנאי שאגיע 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לאנשהו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 הוסיפה אליס כהסבר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"בטוח שתגיעי" אמר החתול "אם רק תתמידי בהליכה"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"בצד אחד גר כובען, ובצד שני גר ארנב ואין זה משנה באיזה דרך תבחרי, שניהם ממש משוגעים."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"לא הייתי רוצה להסתובב בחברת משוגעים" אמרה אליס.</a:t>
            </a:r>
            <a:endParaRPr kumimoji="0" lang="he-IL" altLang="he-IL" sz="2400" i="0" u="none" strike="noStrike" cap="none" normalizeH="0" baseline="0" dirty="0" smtClean="0">
              <a:ln>
                <a:noFill/>
              </a:ln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"אין לך ברירה" אמר החתול. "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כולנוווו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מממשוגעים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כאן, אני 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ממממשוגע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, את 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מממממשוגעת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".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"איך אתה יודע שאני משוגעת?" שאלה אליסה.</a:t>
            </a:r>
          </a:p>
          <a:p>
            <a:pPr marL="0" marR="0" lvl="1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"בטח שאת </a:t>
            </a:r>
            <a:r>
              <a:rPr kumimoji="0" lang="he-IL" altLang="he-IL" sz="2800" i="0" u="none" strike="noStrike" cap="none" normalizeH="0" baseline="0" dirty="0" err="1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ממממשוגעת</a:t>
            </a: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 אחרת לא היית באה לכאן בכלל".</a:t>
            </a: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i="0" u="none" strike="noStrike" cap="none" normalizeH="0" baseline="0" dirty="0" smtClean="0">
                <a:ln>
                  <a:noFill/>
                </a:ln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אליסה לא התווכחה.</a:t>
            </a:r>
            <a:endParaRPr kumimoji="0" lang="he-IL" altLang="he-IL" sz="2400" i="0" u="none" strike="noStrike" cap="none" normalizeH="0" baseline="0" dirty="0" smtClean="0">
              <a:ln>
                <a:noFill/>
              </a:ln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R="0" lvl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e-IL" altLang="he-IL" sz="5400" i="0" u="none" strike="noStrike" cap="none" normalizeH="0" baseline="0" dirty="0" smtClean="0">
              <a:ln>
                <a:noFill/>
              </a:ln>
              <a:effectLst/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96" y="514578"/>
            <a:ext cx="3331255" cy="24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86" y="925510"/>
            <a:ext cx="8291286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  <a:t>משימת צפייה: דרך העיניים של תלמיד: </a:t>
            </a:r>
            <a:br>
              <a:rPr lang="he-IL" dirty="0" smtClean="0">
                <a:latin typeface="Gisha" panose="020B0502040204020203" pitchFamily="34" charset="-79"/>
                <a:cs typeface="Gisha" panose="020B0502040204020203" pitchFamily="34" charset="-79"/>
              </a:rPr>
            </a:br>
            <a:r>
              <a:rPr lang="he-IL" sz="7300" dirty="0" smtClean="0">
                <a:latin typeface="Gisha" panose="020B0502040204020203" pitchFamily="34" charset="-79"/>
                <a:cs typeface="Gisha" panose="020B0502040204020203" pitchFamily="34" charset="-79"/>
              </a:rPr>
              <a:t>מה יכול להפתיע אותי?</a:t>
            </a:r>
            <a:endParaRPr lang="he-IL" sz="73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3" y="2439761"/>
            <a:ext cx="5591175" cy="3981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59" y="517637"/>
            <a:ext cx="25431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227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Gisha</vt:lpstr>
      <vt:lpstr>Times New Roman</vt:lpstr>
      <vt:lpstr>Office Theme</vt:lpstr>
      <vt:lpstr>מפגש עדש"ל בליאו באק</vt:lpstr>
      <vt:lpstr>תכנית המפגש</vt:lpstr>
      <vt:lpstr>מלאו את השאלון</vt:lpstr>
      <vt:lpstr>תזכורת: הפתעות בעדשות</vt:lpstr>
      <vt:lpstr>שיתוף ולמידה</vt:lpstr>
      <vt:lpstr>האם קרה משהו בשיעור שהפתיע אותך?</vt:lpstr>
      <vt:lpstr>PowerPoint Presentation</vt:lpstr>
      <vt:lpstr>מחקרנו לאן?</vt:lpstr>
      <vt:lpstr>משימת צפייה: דרך העיניים של תלמיד:  מה יכול להפתיע אותי?</vt:lpstr>
      <vt:lpstr>מהחוויה של דורית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עדש"ל</dc:title>
  <dc:creator>WICC</dc:creator>
  <cp:lastModifiedBy>WICC</cp:lastModifiedBy>
  <cp:revision>30</cp:revision>
  <dcterms:created xsi:type="dcterms:W3CDTF">2019-06-09T21:06:02Z</dcterms:created>
  <dcterms:modified xsi:type="dcterms:W3CDTF">2019-06-11T07:46:53Z</dcterms:modified>
</cp:coreProperties>
</file>