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51E658-80D8-41B6-A012-F15EDF1A07B8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4D763C-772E-4746-9E76-2EF318B36E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3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63C-772E-4746-9E76-2EF318B36E2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39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63C-772E-4746-9E76-2EF318B36E2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10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47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12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0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85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08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334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16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137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368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450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26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377-FA9C-440D-A340-19ABA9E35B22}" type="datetimeFigureOut">
              <a:rPr lang="he-IL" smtClean="0"/>
              <a:t>ט"ו/טבת/תשע"ט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A434-B5F2-4B80-9931-85E13ADFE0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/>
          <a:lstStyle/>
          <a:p>
            <a:r>
              <a:rPr lang="he-IL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עדש"ל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he-IL" dirty="0" smtClean="0"/>
              <a:t>מפגש ראשון במסגרת מצומצמת</a:t>
            </a:r>
            <a:endParaRPr lang="he-IL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7" t="43236" r="16205" b="24658"/>
          <a:stretch/>
        </p:blipFill>
        <p:spPr bwMode="auto">
          <a:xfrm>
            <a:off x="1547664" y="908720"/>
            <a:ext cx="244827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תמונה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29564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פרטים על השיעור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" y="1556792"/>
            <a:ext cx="2364085" cy="23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188" y="1929606"/>
            <a:ext cx="515557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המורה: ורד </a:t>
            </a:r>
            <a:r>
              <a:rPr lang="he-IL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גצלר</a:t>
            </a:r>
            <a:endParaRPr lang="he-IL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כיתה ח'</a:t>
            </a:r>
          </a:p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שיעור בנושא: מצב הדדי בין ישרים, תיאור גרפי ומילולי. 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099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משימה בזוגות:</a:t>
            </a:r>
            <a:b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חישבו כיצד ניתן להציג שאלה בכיתה שלכם </a:t>
            </a: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מחר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, בתוך הנושא המתמטי הנלמד כך שיצור "הפתעה מתמטית"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719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41" y="312738"/>
            <a:ext cx="8229600" cy="1143000"/>
          </a:xfrm>
        </p:spPr>
        <p:txBody>
          <a:bodyPr/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פנינו לאן – דיון פתוח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6" descr="Related image"/>
          <p:cNvSpPr>
            <a:spLocks noChangeAspect="1" noChangeArrowheads="1"/>
          </p:cNvSpPr>
          <p:nvPr/>
        </p:nvSpPr>
        <p:spPr bwMode="auto">
          <a:xfrm>
            <a:off x="1763688" y="44371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8" descr="EFSA wants your views on its openness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93" y="1608138"/>
            <a:ext cx="5809895" cy="43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66" y="1133872"/>
            <a:ext cx="8229600" cy="1143000"/>
          </a:xfrm>
        </p:spPr>
        <p:txBody>
          <a:bodyPr/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משימת חימום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090767" cy="34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2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פרטים טכניים על השיעור שנצפה בו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420888"/>
            <a:ext cx="4186808" cy="2088232"/>
          </a:xfrm>
        </p:spPr>
        <p:txBody>
          <a:bodyPr/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שם המורה: מיה קורן</a:t>
            </a:r>
          </a:p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כיתה: ט'</a:t>
            </a:r>
          </a:p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נושא: גיאומטריה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11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19" y="908720"/>
            <a:ext cx="8229600" cy="1143000"/>
          </a:xfrm>
        </p:spPr>
        <p:txBody>
          <a:bodyPr/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פתרו את המשימה שניתנה בשיעור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788517" cy="372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מה משותף למשימה הקודמת ולשתי השאלות הבאות:</a:t>
            </a:r>
            <a:b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852936"/>
            <a:ext cx="8219256" cy="15030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AutoNum type="arabicPeriod"/>
            </a:pP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מצאו משולש שסכום הזויות שלו הוא הגדול ביותר</a:t>
            </a:r>
          </a:p>
          <a:p>
            <a:pPr marL="742950" indent="-742950" algn="r">
              <a:buAutoNum type="arabicPeriod"/>
            </a:pP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מהו שטחו של משולש ישר הזווית שהגובה ליתר הוא 6 ס"מ והיתר הוא 10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? (מהמפגש הכללי </a:t>
            </a:r>
            <a:r>
              <a:rPr lang="he-IL" sz="28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בעדש"ה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0" t="51850" r="31579" b="3506"/>
          <a:stretch/>
        </p:blipFill>
        <p:spPr bwMode="auto">
          <a:xfrm>
            <a:off x="4003289" y="4509120"/>
            <a:ext cx="2155877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3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72" y="2789610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שאלה לדיון:</a:t>
            </a:r>
            <a:b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איך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ניתן ליצור הפתעות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מתמטיות בתוך שגרת ההוראה?</a:t>
            </a:r>
            <a:b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100" dirty="0" smtClean="0">
                <a:latin typeface="Gisha" panose="020B0502040204020203" pitchFamily="34" charset="-79"/>
                <a:cs typeface="Gisha" panose="020B0502040204020203" pitchFamily="34" charset="-79"/>
              </a:rPr>
              <a:t>אפשר להתייחס לכל אחד מההיבטים לפי העדשות לעיל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5855" r="62701" b="51018"/>
          <a:stretch/>
        </p:blipFill>
        <p:spPr bwMode="auto">
          <a:xfrm>
            <a:off x="276181" y="413345"/>
            <a:ext cx="2736304" cy="22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9" r="30714" b="54913"/>
          <a:stretch/>
        </p:blipFill>
        <p:spPr bwMode="auto">
          <a:xfrm>
            <a:off x="3203848" y="183240"/>
            <a:ext cx="2808312" cy="252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0" t="51850" r="31579" b="3506"/>
          <a:stretch/>
        </p:blipFill>
        <p:spPr bwMode="auto">
          <a:xfrm>
            <a:off x="6203523" y="413345"/>
            <a:ext cx="2736305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3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4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עשרה סוגי הפתעות מתמטיות מהמחקר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31249"/>
            <a:ext cx="5895975" cy="4391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9481" y="5661248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Movshovitz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-Hadar (1988):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School Mathematics Theorems - an Endless Source of Surprise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For the Learning of Mathematics, Vol. 8, No. 3,. pp. 34-40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27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4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עשרה סוגי הפתעות מתמטיות מהמחקר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33487"/>
            <a:ext cx="8136904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תכונה משותפת לאוסף אקראי של אובייקטים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שינוי קטן שיוצר הבדל גדול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קיום בלתי צפוי, אי קיום של הצפוי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הכללה של תכונה נדירה (ביותר מכיוון אחד)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אנלוגיות המוכיחות חוסר אנלוגיה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נימוק סביר שנכשל בהוכחה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הפרכה של השערות שהושגו </a:t>
            </a:r>
            <a:r>
              <a:rPr lang="he-IL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באופו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אינדוקטיבי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תהליך מוגבל שמניב המצאה חדשה 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אלגוריתם בודד פותר אינסוף בעיות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פרדוקסים מתמטיים</a:t>
            </a:r>
          </a:p>
        </p:txBody>
      </p:sp>
    </p:spTree>
    <p:extLst>
      <p:ext uri="{BB962C8B-B14F-4D97-AF65-F5344CB8AC3E}">
        <p14:creationId xmlns:p14="http://schemas.microsoft.com/office/powerpoint/2010/main" val="35851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מצאו נקודת חיתוך בין שניים מבין הישרים הבאים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0" y="1557978"/>
            <a:ext cx="4876275" cy="36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5210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באיזה הקשר הייתם נותנים משימה כזו?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4" t="3434" r="3712" b="51922"/>
          <a:stretch/>
        </p:blipFill>
        <p:spPr bwMode="auto">
          <a:xfrm>
            <a:off x="6444208" y="2996952"/>
            <a:ext cx="1728192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85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184</Words>
  <Application>Microsoft Office PowerPoint</Application>
  <PresentationFormat>On-screen Show (4:3)</PresentationFormat>
  <Paragraphs>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Gisha</vt:lpstr>
      <vt:lpstr>Times New Roman</vt:lpstr>
      <vt:lpstr>Office Theme</vt:lpstr>
      <vt:lpstr>עדש"ל</vt:lpstr>
      <vt:lpstr>משימת חימום</vt:lpstr>
      <vt:lpstr>פרטים טכניים על השיעור שנצפה בו</vt:lpstr>
      <vt:lpstr>פתרו את המשימה שניתנה בשיעור</vt:lpstr>
      <vt:lpstr>מה משותף למשימה הקודמת ולשתי השאלות הבאות: </vt:lpstr>
      <vt:lpstr> שאלה לדיון: איך ניתן ליצור הפתעות מתמטיות בתוך שגרת ההוראה? אפשר להתייחס לכל אחד מההיבטים לפי העדשות לעיל</vt:lpstr>
      <vt:lpstr>עשרה סוגי הפתעות מתמטיות מהמחקר</vt:lpstr>
      <vt:lpstr>עשרה סוגי הפתעות מתמטיות מהמחקר</vt:lpstr>
      <vt:lpstr>מצאו נקודת חיתוך בין שניים מבין הישרים הבאים</vt:lpstr>
      <vt:lpstr>פרטים על השיעור</vt:lpstr>
      <vt:lpstr>משימה בזוגות: חישבו כיצד ניתן להציג שאלה בכיתה שלכם מחר, בתוך הנושא המתמטי הנלמד כך שיצור "הפתעה מתמטית"</vt:lpstr>
      <vt:lpstr>פנינו לאן – דיון פתוח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עדש"ל</dc:title>
  <dc:creator>WICC</dc:creator>
  <cp:lastModifiedBy>Windows User</cp:lastModifiedBy>
  <cp:revision>28</cp:revision>
  <dcterms:created xsi:type="dcterms:W3CDTF">2018-12-20T18:40:05Z</dcterms:created>
  <dcterms:modified xsi:type="dcterms:W3CDTF">2018-12-23T12:40:29Z</dcterms:modified>
</cp:coreProperties>
</file>