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4" r:id="rId6"/>
    <p:sldId id="263" r:id="rId7"/>
    <p:sldId id="261" r:id="rId8"/>
    <p:sldId id="265" r:id="rId9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566FB802-9FF3-44F4-84EC-A6E1C644D8FC}" type="datetimeFigureOut">
              <a:rPr lang="he-IL" smtClean="0"/>
              <a:t>כ"ח/אדר א/תשע"ט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BC60D089-5617-4CD0-9D17-B8E84DD53D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6638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המטרה</a:t>
            </a:r>
            <a:r>
              <a:rPr lang="he-IL" baseline="0" dirty="0" smtClean="0"/>
              <a:t> היא לעזור לנסח שאלות שבהמשך הם יבדקו בכיתות שלהם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0D089-5617-4CD0-9D17-B8E84DD53D15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7736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בהתאם למה שאורלי עשתה, זה יעורר בה ענין – שיעור על השיעור שהיא דיווחה עליו. דומה ושונה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0D089-5617-4CD0-9D17-B8E84DD53D15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0381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המטרה</a:t>
            </a:r>
            <a:r>
              <a:rPr lang="he-IL" baseline="0" dirty="0" smtClean="0"/>
              <a:t> היא לעזור לנסח שאלות שבהמשך הם יבדקו בכיתות שלהם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0D089-5617-4CD0-9D17-B8E84DD53D15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72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שאלות הבהרה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0D089-5617-4CD0-9D17-B8E84DD53D15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4327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אלה כל מיני תובנות שעלו בעקבות קריאת הספרות – חשבתי שעדיף להציג כנקודות למחשבה ושהמורים יגבשו משהו ביחד.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0D089-5617-4CD0-9D17-B8E84DD53D15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103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צריך לדבר בגדול על מה מצופה, מה מבנה המחקר, מי מנתח</a:t>
            </a:r>
            <a:r>
              <a:rPr lang="he-IL" baseline="0" dirty="0" smtClean="0"/>
              <a:t> </a:t>
            </a:r>
            <a:r>
              <a:rPr lang="he-IL" baseline="0" smtClean="0"/>
              <a:t>ומה התוצר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0D089-5617-4CD0-9D17-B8E84DD53D15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5862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9FA3-F15C-435C-B021-51A43BA4D7DF}" type="datetimeFigureOut">
              <a:rPr lang="he-IL" smtClean="0"/>
              <a:t>כ"ח/אדר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8D3E-0DB9-477D-9274-2593AA1F3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3655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9FA3-F15C-435C-B021-51A43BA4D7DF}" type="datetimeFigureOut">
              <a:rPr lang="he-IL" smtClean="0"/>
              <a:t>כ"ח/אדר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8D3E-0DB9-477D-9274-2593AA1F3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0458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9FA3-F15C-435C-B021-51A43BA4D7DF}" type="datetimeFigureOut">
              <a:rPr lang="he-IL" smtClean="0"/>
              <a:t>כ"ח/אדר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8D3E-0DB9-477D-9274-2593AA1F3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606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9FA3-F15C-435C-B021-51A43BA4D7DF}" type="datetimeFigureOut">
              <a:rPr lang="he-IL" smtClean="0"/>
              <a:t>כ"ח/אדר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8D3E-0DB9-477D-9274-2593AA1F3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486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9FA3-F15C-435C-B021-51A43BA4D7DF}" type="datetimeFigureOut">
              <a:rPr lang="he-IL" smtClean="0"/>
              <a:t>כ"ח/אדר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8D3E-0DB9-477D-9274-2593AA1F3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1883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9FA3-F15C-435C-B021-51A43BA4D7DF}" type="datetimeFigureOut">
              <a:rPr lang="he-IL" smtClean="0"/>
              <a:t>כ"ח/אדר א/תשע"ט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8D3E-0DB9-477D-9274-2593AA1F3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1623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9FA3-F15C-435C-B021-51A43BA4D7DF}" type="datetimeFigureOut">
              <a:rPr lang="he-IL" smtClean="0"/>
              <a:t>כ"ח/אדר א/תשע"ט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8D3E-0DB9-477D-9274-2593AA1F3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11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9FA3-F15C-435C-B021-51A43BA4D7DF}" type="datetimeFigureOut">
              <a:rPr lang="he-IL" smtClean="0"/>
              <a:t>כ"ח/אדר א/תשע"ט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8D3E-0DB9-477D-9274-2593AA1F3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957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9FA3-F15C-435C-B021-51A43BA4D7DF}" type="datetimeFigureOut">
              <a:rPr lang="he-IL" smtClean="0"/>
              <a:t>כ"ח/אדר א/תשע"ט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8D3E-0DB9-477D-9274-2593AA1F3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5188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9FA3-F15C-435C-B021-51A43BA4D7DF}" type="datetimeFigureOut">
              <a:rPr lang="he-IL" smtClean="0"/>
              <a:t>כ"ח/אדר א/תשע"ט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8D3E-0DB9-477D-9274-2593AA1F3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421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9FA3-F15C-435C-B021-51A43BA4D7DF}" type="datetimeFigureOut">
              <a:rPr lang="he-IL" smtClean="0"/>
              <a:t>כ"ח/אדר א/תשע"ט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8D3E-0DB9-477D-9274-2593AA1F3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66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29FA3-F15C-435C-B021-51A43BA4D7DF}" type="datetimeFigureOut">
              <a:rPr lang="he-IL" smtClean="0"/>
              <a:t>כ"ח/אדר א/תשע"ט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18D3E-0DB9-477D-9274-2593AA1F39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931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76212"/>
            <a:ext cx="9144000" cy="2387600"/>
          </a:xfrm>
        </p:spPr>
        <p:txBody>
          <a:bodyPr/>
          <a:lstStyle/>
          <a:p>
            <a:r>
              <a:rPr lang="he-IL" b="1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עדש"ל</a:t>
            </a:r>
            <a:endParaRPr lang="he-IL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3812"/>
            <a:ext cx="9144000" cy="1655762"/>
          </a:xfrm>
        </p:spPr>
        <p:txBody>
          <a:bodyPr/>
          <a:lstStyle/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מפגש שני בצוות מצומצם</a:t>
            </a:r>
          </a:p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05.03.19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4" name="תמונה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828" y="648336"/>
            <a:ext cx="5112568" cy="1696356"/>
          </a:xfrm>
          <a:prstGeom prst="rect">
            <a:avLst/>
          </a:prstGeom>
        </p:spPr>
      </p:pic>
      <p:pic>
        <p:nvPicPr>
          <p:cNvPr id="5" name="Picture 8" descr="upper logo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210" b="40257"/>
          <a:stretch/>
        </p:blipFill>
        <p:spPr bwMode="auto">
          <a:xfrm>
            <a:off x="5447742" y="6076137"/>
            <a:ext cx="2351949" cy="48745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604" y="326777"/>
            <a:ext cx="4031432" cy="245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66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744" y="182245"/>
            <a:ext cx="10515600" cy="1325563"/>
          </a:xfrm>
        </p:spPr>
        <p:txBody>
          <a:bodyPr/>
          <a:lstStyle/>
          <a:p>
            <a:pPr algn="ctr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הפתעות בעדשות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2" t="4276" r="4432" b="4943"/>
          <a:stretch/>
        </p:blipFill>
        <p:spPr bwMode="auto">
          <a:xfrm>
            <a:off x="2712720" y="1233488"/>
            <a:ext cx="6327648" cy="3950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34896" y="5291477"/>
            <a:ext cx="808329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>
                <a:latin typeface="Gisha" panose="020B0502040204020203" pitchFamily="34" charset="-79"/>
                <a:cs typeface="Gisha" panose="020B0502040204020203" pitchFamily="34" charset="-79"/>
              </a:rPr>
              <a:t>בחרו באחת מהעדשות ונסחו שאלה שיש </a:t>
            </a:r>
            <a:r>
              <a:rPr lang="he-IL" sz="3600" dirty="0" smtClean="0">
                <a:latin typeface="Gisha" panose="020B0502040204020203" pitchFamily="34" charset="-79"/>
                <a:cs typeface="Gisha" panose="020B0502040204020203" pitchFamily="34" charset="-79"/>
              </a:rPr>
              <a:t>בה </a:t>
            </a:r>
            <a:r>
              <a:rPr lang="he-IL" sz="3600" dirty="0" smtClean="0">
                <a:latin typeface="Gisha" panose="020B0502040204020203" pitchFamily="34" charset="-79"/>
                <a:cs typeface="Gisha" panose="020B0502040204020203" pitchFamily="34" charset="-79"/>
              </a:rPr>
              <a:t>מרכיב הפתעה.</a:t>
            </a:r>
            <a:endParaRPr lang="he-IL" sz="36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4313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צפייה בחלק מהשיעור: </a:t>
            </a:r>
            <a:b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</a:br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הזזות ומתיחות של פונקציה טריגונומטרית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4" name="תמונה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672" y="4946695"/>
            <a:ext cx="2685580" cy="9812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0225" y="2137029"/>
            <a:ext cx="5743575" cy="37909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27632" y="2359152"/>
            <a:ext cx="23774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10:00-17:30</a:t>
            </a:r>
          </a:p>
          <a:p>
            <a:r>
              <a:rPr lang="he-IL" dirty="0" smtClean="0"/>
              <a:t>25:00-30:00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3793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744" y="182245"/>
            <a:ext cx="10515600" cy="1325563"/>
          </a:xfrm>
        </p:spPr>
        <p:txBody>
          <a:bodyPr/>
          <a:lstStyle/>
          <a:p>
            <a:pPr algn="ctr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הפתעות בעדשות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2" t="4276" r="4432" b="4943"/>
          <a:stretch/>
        </p:blipFill>
        <p:spPr bwMode="auto">
          <a:xfrm>
            <a:off x="2712720" y="1233488"/>
            <a:ext cx="6327648" cy="3950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34896" y="5358384"/>
            <a:ext cx="808329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>
                <a:latin typeface="Gisha" panose="020B0502040204020203" pitchFamily="34" charset="-79"/>
                <a:cs typeface="Gisha" panose="020B0502040204020203" pitchFamily="34" charset="-79"/>
              </a:rPr>
              <a:t>דיון קצר בעדשות</a:t>
            </a:r>
            <a:endParaRPr lang="he-IL" sz="36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04316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5829"/>
            <a:ext cx="10515600" cy="1325563"/>
          </a:xfrm>
        </p:spPr>
        <p:txBody>
          <a:bodyPr/>
          <a:lstStyle/>
          <a:p>
            <a:pPr algn="ctr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משימה: </a:t>
            </a:r>
            <a:b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</a:br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שאלו את אחד מעמיתכם – שאלה על עבודתו: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3073"/>
          <a:stretch/>
        </p:blipFill>
        <p:spPr>
          <a:xfrm>
            <a:off x="5058141" y="3349869"/>
            <a:ext cx="2409825" cy="165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447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שפה משותפת על הפתעות - הצעה: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880" y="2413338"/>
            <a:ext cx="108082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Declos</a:t>
            </a:r>
            <a:r>
              <a:rPr lang="en-US" sz="32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(2014) </a:t>
            </a:r>
            <a:endParaRPr lang="en-US" sz="3200" dirty="0" smtClean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“</a:t>
            </a:r>
            <a:r>
              <a:rPr lang="en-US" sz="32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If I genuinely believe or expect that p, and event F occurs such </a:t>
            </a:r>
            <a:r>
              <a:rPr lang="en-US" sz="3200" dirty="0" smtClean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that -</a:t>
            </a:r>
            <a:r>
              <a:rPr lang="en-US" sz="32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 is the case, I am surprised</a:t>
            </a:r>
            <a:r>
              <a:rPr lang="en-US" sz="3200" dirty="0" smtClean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</a:p>
          <a:p>
            <a:endParaRPr lang="en-US" sz="32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If I genuinely believe or expect that -p, and event F occurs such that p is the case, I am surprised”(p. 5).</a:t>
            </a:r>
            <a:endParaRPr lang="he-IL" sz="32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76702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152779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נקודות למחשבה ודיון:</a:t>
            </a:r>
            <a:b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</a:b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4413" y="985710"/>
            <a:ext cx="5157787" cy="823912"/>
          </a:xfrm>
        </p:spPr>
        <p:txBody>
          <a:bodyPr/>
          <a:lstStyle/>
          <a:p>
            <a:pPr algn="ctr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יצירתיות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3" y="2009585"/>
            <a:ext cx="5558662" cy="3684588"/>
          </a:xfrm>
        </p:spPr>
        <p:txBody>
          <a:bodyPr/>
          <a:lstStyle/>
          <a:p>
            <a:pPr algn="r" rtl="1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של מי היצירתיות?</a:t>
            </a:r>
          </a:p>
          <a:p>
            <a:pPr algn="r" rtl="1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מי מעיד על יצירתיות? המורה? התלמיד?</a:t>
            </a:r>
          </a:p>
          <a:p>
            <a:pPr algn="r" rtl="1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יצירתיות היא יחסית ל...? </a:t>
            </a:r>
            <a:endParaRPr lang="en-US" dirty="0" smtClean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r" rtl="1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כיצד ניתן אם בכלל לעודד יצירתיות?</a:t>
            </a:r>
          </a:p>
          <a:p>
            <a:pPr algn="r" rtl="1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זה תלוי נושא?</a:t>
            </a:r>
            <a:endParaRPr lang="en-US" dirty="0" smtClean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r">
              <a:buNone/>
            </a:pP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9944" y="958469"/>
            <a:ext cx="5183188" cy="823912"/>
          </a:xfrm>
        </p:spPr>
        <p:txBody>
          <a:bodyPr/>
          <a:lstStyle/>
          <a:p>
            <a:pPr algn="ctr"/>
            <a:r>
              <a:rPr lang="he-IL" dirty="0" smtClean="0"/>
              <a:t> </a:t>
            </a:r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הפתעה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7588" y="2017711"/>
            <a:ext cx="5183188" cy="3684588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של מי ההפתעה</a:t>
            </a:r>
          </a:p>
          <a:p>
            <a:pPr algn="r" rtl="1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הפתעה מתקשרת לחוויה חיובית בלבד?</a:t>
            </a:r>
          </a:p>
          <a:p>
            <a:pPr algn="r" rtl="1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מהו תפקיד אפקט ההפתעה במתמטיקה "יפה"?</a:t>
            </a:r>
          </a:p>
          <a:p>
            <a:pPr algn="r" rtl="1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הפתעה תלוית סיטואציה?</a:t>
            </a:r>
          </a:p>
          <a:p>
            <a:pPr algn="r" rtl="1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הפתעה ביחס לאמונות המורה</a:t>
            </a:r>
            <a:endParaRPr lang="en-US" dirty="0" smtClean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r" rtl="1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איך ניתן למדוד הפתעה? או לייצר אותה?</a:t>
            </a:r>
          </a:p>
          <a:p>
            <a:pPr marL="0" indent="0" algn="r">
              <a:buNone/>
            </a:pP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09584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9983" y="3310548"/>
            <a:ext cx="2684585" cy="1325563"/>
          </a:xfrm>
        </p:spPr>
        <p:txBody>
          <a:bodyPr/>
          <a:lstStyle/>
          <a:p>
            <a:pPr algn="r" rtl="1"/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יצאנו לדרך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7737" y="2000250"/>
            <a:ext cx="267652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806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251</Words>
  <Application>Microsoft Office PowerPoint</Application>
  <PresentationFormat>Widescreen</PresentationFormat>
  <Paragraphs>43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Gisha</vt:lpstr>
      <vt:lpstr>Times New Roman</vt:lpstr>
      <vt:lpstr>Office Theme</vt:lpstr>
      <vt:lpstr>עדש"ל</vt:lpstr>
      <vt:lpstr>הפתעות בעדשות</vt:lpstr>
      <vt:lpstr>צפייה בחלק מהשיעור:  הזזות ומתיחות של פונקציה טריגונומטרית</vt:lpstr>
      <vt:lpstr>הפתעות בעדשות</vt:lpstr>
      <vt:lpstr>משימה:  שאלו את אחד מעמיתכם – שאלה על עבודתו:</vt:lpstr>
      <vt:lpstr>שפה משותפת על הפתעות - הצעה:</vt:lpstr>
      <vt:lpstr>נקודות למחשבה ודיון: </vt:lpstr>
      <vt:lpstr>יצאנו לדרך</vt:lpstr>
    </vt:vector>
  </TitlesOfParts>
  <Company>Weizmann Institute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עדש"ל</dc:title>
  <dc:creator>Windows User</dc:creator>
  <cp:lastModifiedBy>WICC</cp:lastModifiedBy>
  <cp:revision>15</cp:revision>
  <dcterms:created xsi:type="dcterms:W3CDTF">2019-03-03T08:32:05Z</dcterms:created>
  <dcterms:modified xsi:type="dcterms:W3CDTF">2019-03-05T07:04:03Z</dcterms:modified>
</cp:coreProperties>
</file>