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>
        <p:scale>
          <a:sx n="60" d="100"/>
          <a:sy n="60" d="100"/>
        </p:scale>
        <p:origin x="9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3B1BB85-5AC6-4B0B-9C88-D6026BC43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455858C-C619-4A28-8E12-AC002D5B4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6A25ABC-E183-460D-9D6D-9BE28827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95C06D0-721F-4FE1-A195-B77601FBF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C101198-DCE0-4D66-A221-197E2429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84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B56EF3E-E5C1-476A-8CA1-F92B16719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74299E6-5AE2-412A-BBE9-77219D069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D30CDB3-BF01-4E86-ADB7-1F6775836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3F8EA76-94E6-4648-8D07-35318C60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E8D0BB9-96D9-4BCA-8576-5DBFAEB58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163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D8953C4-C56D-427E-A203-7F2D4F360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B512C93-87BF-4888-8D6B-E3DD8DC16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0DDA056-67D4-4A2D-AA49-DD7CB9DE4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E73DED1-3BD8-4818-A66D-AA5DCF256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A58250F-DE8D-4DCA-A570-E9E2A329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4997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4FFE3E-BF08-45B7-9CEB-1E6E681F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FF389C9-1A58-4FD9-9BED-89ED4E21E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A8467CC-9D8A-4CDE-AA03-E366DEEEB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FC9B415-EDE7-40DB-8762-C8381D150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ACD151E-1DFD-4978-89F2-C5C19F9C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629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6A8074-F79F-4875-BB87-65141E27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1FC228C-392C-42AA-92D2-ED165A522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183FB12-6401-4105-86C7-A12A4184F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C4687A5-B4C6-4781-BFFB-1BEF989FB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CBAE802-A108-4EE6-97D8-3CA97C24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265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4F334A-482E-433C-8F9C-B1121FF08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0C60617-AA48-4455-A9C0-897237F58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211BB6D-F259-423A-AB7F-E22941258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9EF6A0B-A24B-40BB-BD14-C742450A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F1A9ECC-B037-40C4-BAC9-08F72C15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C57CF3-D9A2-426F-B7D1-9466D2E7C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003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70D976A-22F5-4F30-BDE2-C80C1BBD2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878D5BA-B80A-4785-91AC-47F122C87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1E26792-7EF8-42AD-AB2A-092AAEEA9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8DCF1164-5523-45DA-895E-2E9E55282F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A27F750-E666-4316-A0B6-4AD992ACD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BBFA99FE-FEDA-4118-B839-48E39CA0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57A3240A-5B3E-447F-8899-43A3DDA4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99D9AD4-EADB-460A-9BD3-34667E80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279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FAF7D4F-097E-4536-AA76-02144BBD3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3A2C44F-91A9-4637-B521-6AE7AE396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256E62B-A116-4640-9455-4F4714C65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948E3D4-6DE7-4418-8005-B880CA58D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833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67FB7F34-5A2C-4413-8D01-CAE02C968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959A9BCC-A3AD-43B7-8482-449D21BE3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C6A521F-2AAC-4B17-98B1-A920FC64B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128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E3DDE09-6646-456D-B456-40C6D08F9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853408F-4F34-4F8C-9A8B-B6278EA13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E423B6A1-402C-4999-89B6-C89BA367C8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E7C8E6B-B7EA-4437-AA61-48C3FC35A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C3F5CAA-4402-4159-B4B9-EBE6A37AA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4828803-326C-4F14-9BBF-62901D100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351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2420044-94E1-46BF-8B55-10ADCDAD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8B152088-31CC-47E5-BDBF-C4C537A66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5867D89-DBE4-4EE7-8698-ECB6480F3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B317706-DE1A-4416-84BF-F82F4948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265687E-A96B-444C-A799-35B04AD71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00669DE-1688-427C-B2D6-05E356558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498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07EB1F1E-1843-44E9-88E5-69E76922C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E8BCEA4-49F8-4745-A3D3-4E0226A82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9C312CC-2014-4FDD-A860-077C0FA01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2C234-B5C4-469F-847D-203DCD34092E}" type="datetimeFigureOut">
              <a:rPr lang="he-IL" smtClean="0"/>
              <a:t>כ"ב/אדר א/תשפ"ב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3B1EEB3-75ED-4215-B430-FBA9349D9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7B38F3C-C722-40A1-8646-9B15FB614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394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DD25ED26-2A0D-4370-9E9F-CF9A2A1448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4" t="1494" r="434" b="-1"/>
          <a:stretch/>
        </p:blipFill>
        <p:spPr>
          <a:xfrm>
            <a:off x="527785" y="346509"/>
            <a:ext cx="11136430" cy="633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1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0790537F-6260-4078-9E4A-BB9490B9B8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2" t="1184" r="654"/>
          <a:stretch/>
        </p:blipFill>
        <p:spPr>
          <a:xfrm>
            <a:off x="365761" y="205328"/>
            <a:ext cx="11309684" cy="644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2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E6B2AFFE-F4D9-450E-BE74-649A362803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00" r="927"/>
          <a:stretch/>
        </p:blipFill>
        <p:spPr>
          <a:xfrm>
            <a:off x="368969" y="164760"/>
            <a:ext cx="11454062" cy="652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54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5B5041D5-7AEC-4764-BD01-EB722F586B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6" t="1484" r="816" b="975"/>
          <a:stretch/>
        </p:blipFill>
        <p:spPr>
          <a:xfrm>
            <a:off x="567891" y="221381"/>
            <a:ext cx="11300058" cy="644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4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30D5B85C-54B1-49CA-9DC0-32E8864A34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3" t="882"/>
          <a:stretch/>
        </p:blipFill>
        <p:spPr>
          <a:xfrm>
            <a:off x="225816" y="87571"/>
            <a:ext cx="11740367" cy="668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76822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0</Words>
  <Application>Microsoft Office PowerPoint</Application>
  <PresentationFormat>מסך רחב</PresentationFormat>
  <Paragraphs>0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מונא דגש</dc:creator>
  <cp:lastModifiedBy>מונא דגש</cp:lastModifiedBy>
  <cp:revision>2</cp:revision>
  <dcterms:created xsi:type="dcterms:W3CDTF">2022-02-23T10:10:55Z</dcterms:created>
  <dcterms:modified xsi:type="dcterms:W3CDTF">2022-02-23T12:00:02Z</dcterms:modified>
</cp:coreProperties>
</file>