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</p:sldMasterIdLst>
  <p:notesMasterIdLst>
    <p:notesMasterId r:id="rId48"/>
  </p:notesMasterIdLst>
  <p:sldIdLst>
    <p:sldId id="296" r:id="rId2"/>
    <p:sldId id="257" r:id="rId3"/>
    <p:sldId id="260" r:id="rId4"/>
    <p:sldId id="259" r:id="rId5"/>
    <p:sldId id="262" r:id="rId6"/>
    <p:sldId id="392" r:id="rId7"/>
    <p:sldId id="261" r:id="rId8"/>
    <p:sldId id="271" r:id="rId9"/>
    <p:sldId id="263" r:id="rId10"/>
    <p:sldId id="281" r:id="rId11"/>
    <p:sldId id="388" r:id="rId12"/>
    <p:sldId id="391" r:id="rId13"/>
    <p:sldId id="389" r:id="rId14"/>
    <p:sldId id="390" r:id="rId15"/>
    <p:sldId id="258" r:id="rId16"/>
    <p:sldId id="367" r:id="rId17"/>
    <p:sldId id="371" r:id="rId18"/>
    <p:sldId id="278" r:id="rId19"/>
    <p:sldId id="265" r:id="rId20"/>
    <p:sldId id="272" r:id="rId21"/>
    <p:sldId id="291" r:id="rId22"/>
    <p:sldId id="266" r:id="rId23"/>
    <p:sldId id="267" r:id="rId24"/>
    <p:sldId id="268" r:id="rId25"/>
    <p:sldId id="269" r:id="rId26"/>
    <p:sldId id="270" r:id="rId27"/>
    <p:sldId id="273" r:id="rId28"/>
    <p:sldId id="274" r:id="rId29"/>
    <p:sldId id="275" r:id="rId30"/>
    <p:sldId id="276" r:id="rId31"/>
    <p:sldId id="277" r:id="rId32"/>
    <p:sldId id="279" r:id="rId33"/>
    <p:sldId id="280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2" r:id="rId44"/>
    <p:sldId id="293" r:id="rId45"/>
    <p:sldId id="294" r:id="rId46"/>
    <p:sldId id="295" r:id="rId4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B854F4-DAD3-4796-B587-69EDEEDD8DB9}">
  <a:tblStyle styleId="{11B854F4-DAD3-4796-B587-69EDEEDD8D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65A5818-91DA-4400-851C-00DBC44C59E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2" autoAdjust="0"/>
  </p:normalViewPr>
  <p:slideViewPr>
    <p:cSldViewPr snapToGrid="0">
      <p:cViewPr varScale="1">
        <p:scale>
          <a:sx n="84" d="100"/>
          <a:sy n="84" d="100"/>
        </p:scale>
        <p:origin x="7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2271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592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8053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2816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" name="Google Shape;84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707c566b4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707c566b48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8" name="Google Shape;998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1" name="Google Shape;1011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" name="Google Shape;1045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2" name="Google Shape;1052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79e8ef7b39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79e8ef7b39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g79e8ef7b39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g79e8ef7b39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79e8ef7b39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4" name="Google Shape;1144;g79e8ef7b39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79e8ef7b39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79e8ef7b39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79e8ef7b3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79e8ef7b3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79e8ef7b39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3" name="Google Shape;1193;g79e8ef7b39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79e8ef7b39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79e8ef7b39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79e8ef7b39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" name="Google Shape;1233;g79e8ef7b39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g79e8ef7b39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3" name="Google Shape;1323;g79e8ef7b39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g35694cd56_0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6" name="Google Shape;1376;g35694cd56_0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779a543850_3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7" name="Google Shape;1467;g779a543850_3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Google Shape;1916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7" name="Google Shape;1917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4" name="Google Shape;1924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g79e8ef7b39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0" name="Google Shape;1060;g79e8ef7b39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>
            <a:spLocks noGrp="1"/>
          </p:cNvSpPr>
          <p:nvPr>
            <p:ph type="ctrTitle"/>
          </p:nvPr>
        </p:nvSpPr>
        <p:spPr>
          <a:xfrm>
            <a:off x="752800" y="440350"/>
            <a:ext cx="7485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subTitle" idx="1"/>
          </p:nvPr>
        </p:nvSpPr>
        <p:spPr>
          <a:xfrm>
            <a:off x="752800" y="1697054"/>
            <a:ext cx="7485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grpSp>
        <p:nvGrpSpPr>
          <p:cNvPr id="63" name="Google Shape;63;p3"/>
          <p:cNvGrpSpPr/>
          <p:nvPr/>
        </p:nvGrpSpPr>
        <p:grpSpPr>
          <a:xfrm>
            <a:off x="3409171" y="2429676"/>
            <a:ext cx="5318543" cy="7882145"/>
            <a:chOff x="3485371" y="1424851"/>
            <a:chExt cx="5318543" cy="7882145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6" name="Google Shape;66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7" name="Google Shape;67;p3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9" name="Google Shape;69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0" name="Google Shape;70;p3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" name="Google Shape;72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" name="Google Shape;73;p3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74" name="Google Shape;74;p3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" name="Google Shape;7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6" name="Google Shape;76;p3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8" name="Google Shape;78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9" name="Google Shape;79;p3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1" name="Google Shape;81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2" name="Google Shape;82;p3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83" name="Google Shape;83;p3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4" name="Google Shape;84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5" name="Google Shape;85;p3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86" name="Google Shape;86;p3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7" name="Google Shape;87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8" name="Google Shape;88;p3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89" name="Google Shape;89;p3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0" name="Google Shape;90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1" name="Google Shape;91;p3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92" name="Google Shape;92;p3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3" name="Google Shape;93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4" name="Google Shape;94;p3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95" name="Google Shape;95;p3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6" name="Google Shape;96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7" name="Google Shape;97;p3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98" name="Google Shape;98;p3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9" name="Google Shape;99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0" name="Google Shape;100;p3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101" name="Google Shape;101;p3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2" name="Google Shape;102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3" name="Google Shape;103;p3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104" name="Google Shape;104;p3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5" name="Google Shape;10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6" name="Google Shape;106;p3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107" name="Google Shape;107;p3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8" name="Google Shape;108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9" name="Google Shape;109;p3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110" name="Google Shape;110;p3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11" name="Google Shape;111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no pencils">
  <p:cSld name="BLANK_1"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2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BLANK_1_1">
    <p:bg>
      <p:bgPr>
        <a:solidFill>
          <a:schemeClr val="accent5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Dark paper">
  <p:cSld name="BLANK_1_1_1">
    <p:bg>
      <p:bgPr>
        <a:solidFill>
          <a:schemeClr val="accent5"/>
        </a:solidFill>
        <a:effectLst/>
      </p:bgPr>
    </p:bg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Google Shape;76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14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84E743C-D282-45C6-9E62-9FD00EF08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3A9A3674-B4EC-4380-BF3B-865A74DC33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IL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840F3E9-34E1-4068-852B-FC16E588C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5F61-43A0-498B-B60D-0EB5C1543ECE}" type="datetimeFigureOut">
              <a:rPr lang="en-IL" smtClean="0"/>
              <a:t>10/14/2021</a:t>
            </a:fld>
            <a:endParaRPr lang="en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D451DD1-06F1-4DF0-8D83-220014599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0104F9A-09DA-4905-ABFC-5B316D51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8D7D-6B7D-40EF-BA79-C39A4B66CCA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27128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>
            <a:normAutofit/>
          </a:bodyPr>
          <a:lstStyle>
            <a:lvl1pPr algn="r" rtl="1"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>
            <a:lvl1pPr algn="r" rtl="1">
              <a:defRPr sz="2400"/>
            </a:lvl1pPr>
            <a:lvl2pPr algn="r" rtl="1">
              <a:defRPr sz="1800"/>
            </a:lvl2pPr>
            <a:lvl3pPr algn="r" rtl="1">
              <a:defRPr sz="1500"/>
            </a:lvl3pPr>
            <a:lvl4pPr algn="r" rtl="1">
              <a:defRPr sz="1500"/>
            </a:lvl4pPr>
            <a:lvl5pPr algn="r" rtl="1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B61BEF0D-F0BB-DE4B-95CE-6DB70DBA9567}" type="datetimeFigureOut">
              <a:rPr lang="en-US" smtClean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</a:lstStyle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81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1652750" y="2161800"/>
            <a:ext cx="58383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Mali"/>
              <a:buChar char="✘"/>
              <a:defRPr sz="2800">
                <a:latin typeface="Mali"/>
                <a:ea typeface="Mali"/>
                <a:cs typeface="Mali"/>
                <a:sym typeface="Mali"/>
              </a:defRPr>
            </a:lvl1pPr>
            <a:lvl2pPr marL="914400" lvl="1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2pPr>
            <a:lvl3pPr marL="1371600" lvl="2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3pPr>
            <a:lvl4pPr marL="1828800" lvl="3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4pPr>
            <a:lvl5pPr marL="2286000" lvl="4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5pPr>
            <a:lvl6pPr marL="2743200" lvl="5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6pPr>
            <a:lvl7pPr marL="3200400" lvl="6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7pPr>
            <a:lvl8pPr marL="3657600" lvl="7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8pPr>
            <a:lvl9pPr marL="4114800" lvl="8" indent="-40640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5" name="Google Shape;115;p4"/>
          <p:cNvGrpSpPr/>
          <p:nvPr/>
        </p:nvGrpSpPr>
        <p:grpSpPr>
          <a:xfrm rot="599924">
            <a:off x="3521476" y="4047637"/>
            <a:ext cx="468832" cy="7120389"/>
            <a:chOff x="1447800" y="152400"/>
            <a:chExt cx="318597" cy="4838699"/>
          </a:xfrm>
        </p:grpSpPr>
        <p:sp>
          <p:nvSpPr>
            <p:cNvPr id="116" name="Google Shape;116;p4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7" name="Google Shape;11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" name="Google Shape;118;p4"/>
          <p:cNvGrpSpPr/>
          <p:nvPr/>
        </p:nvGrpSpPr>
        <p:grpSpPr>
          <a:xfrm rot="1200084">
            <a:off x="1203519" y="3607342"/>
            <a:ext cx="468801" cy="7119911"/>
            <a:chOff x="1600200" y="152400"/>
            <a:chExt cx="318597" cy="4838699"/>
          </a:xfrm>
        </p:grpSpPr>
        <p:sp>
          <p:nvSpPr>
            <p:cNvPr id="119" name="Google Shape;119;p4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0" name="Google Shape;12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p4"/>
          <p:cNvGrpSpPr/>
          <p:nvPr/>
        </p:nvGrpSpPr>
        <p:grpSpPr>
          <a:xfrm rot="1799848">
            <a:off x="34414" y="3701307"/>
            <a:ext cx="468820" cy="7120207"/>
            <a:chOff x="533400" y="152400"/>
            <a:chExt cx="318597" cy="4838699"/>
          </a:xfrm>
        </p:grpSpPr>
        <p:sp>
          <p:nvSpPr>
            <p:cNvPr id="122" name="Google Shape;122;p4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3" name="Google Shape;12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" name="Google Shape;124;p4"/>
          <p:cNvGrpSpPr/>
          <p:nvPr/>
        </p:nvGrpSpPr>
        <p:grpSpPr>
          <a:xfrm rot="2399941">
            <a:off x="-1049427" y="2658217"/>
            <a:ext cx="468795" cy="7119825"/>
            <a:chOff x="685800" y="152400"/>
            <a:chExt cx="318597" cy="4838699"/>
          </a:xfrm>
        </p:grpSpPr>
        <p:sp>
          <p:nvSpPr>
            <p:cNvPr id="125" name="Google Shape;125;p4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6" name="Google Shape;12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" name="Google Shape;127;p4"/>
          <p:cNvGrpSpPr/>
          <p:nvPr/>
        </p:nvGrpSpPr>
        <p:grpSpPr>
          <a:xfrm rot="2999880">
            <a:off x="-1706982" y="917344"/>
            <a:ext cx="468816" cy="7120136"/>
            <a:chOff x="838200" y="152400"/>
            <a:chExt cx="318597" cy="4838699"/>
          </a:xfrm>
        </p:grpSpPr>
        <p:sp>
          <p:nvSpPr>
            <p:cNvPr id="128" name="Google Shape;128;p4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9" name="Google Shape;12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" name="Google Shape;130;p4"/>
          <p:cNvGrpSpPr/>
          <p:nvPr/>
        </p:nvGrpSpPr>
        <p:grpSpPr>
          <a:xfrm rot="3600035">
            <a:off x="-2254612" y="80296"/>
            <a:ext cx="468793" cy="7119788"/>
            <a:chOff x="990600" y="152400"/>
            <a:chExt cx="318597" cy="4838699"/>
          </a:xfrm>
        </p:grpSpPr>
        <p:sp>
          <p:nvSpPr>
            <p:cNvPr id="131" name="Google Shape;131;p4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2" name="Google Shape;13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" name="Google Shape;133;p4"/>
          <p:cNvGrpSpPr/>
          <p:nvPr/>
        </p:nvGrpSpPr>
        <p:grpSpPr>
          <a:xfrm rot="5400000">
            <a:off x="-2254612" y="-2303662"/>
            <a:ext cx="468784" cy="7119661"/>
            <a:chOff x="3663063" y="152400"/>
            <a:chExt cx="318597" cy="4838699"/>
          </a:xfrm>
        </p:grpSpPr>
        <p:sp>
          <p:nvSpPr>
            <p:cNvPr id="134" name="Google Shape;134;p4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5" name="Google Shape;135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" name="Google Shape;136;p4"/>
          <p:cNvGrpSpPr/>
          <p:nvPr/>
        </p:nvGrpSpPr>
        <p:grpSpPr>
          <a:xfrm rot="4800076">
            <a:off x="-1784050" y="-2583919"/>
            <a:ext cx="468832" cy="7120389"/>
            <a:chOff x="1295400" y="152400"/>
            <a:chExt cx="318597" cy="4838699"/>
          </a:xfrm>
        </p:grpSpPr>
        <p:sp>
          <p:nvSpPr>
            <p:cNvPr id="137" name="Google Shape;137;p4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8" name="Google Shape;138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" name="Google Shape;139;p4"/>
          <p:cNvGrpSpPr/>
          <p:nvPr/>
        </p:nvGrpSpPr>
        <p:grpSpPr>
          <a:xfrm rot="-10579780">
            <a:off x="6292864" y="-6220883"/>
            <a:ext cx="468822" cy="7120233"/>
            <a:chOff x="1447800" y="152400"/>
            <a:chExt cx="318597" cy="4838699"/>
          </a:xfrm>
        </p:grpSpPr>
        <p:sp>
          <p:nvSpPr>
            <p:cNvPr id="140" name="Google Shape;140;p4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1" name="Google Shape;141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2" name="Google Shape;142;p4"/>
          <p:cNvGrpSpPr/>
          <p:nvPr/>
        </p:nvGrpSpPr>
        <p:grpSpPr>
          <a:xfrm rot="-9950062">
            <a:off x="7352097" y="-5550575"/>
            <a:ext cx="468798" cy="7119870"/>
            <a:chOff x="1600200" y="152400"/>
            <a:chExt cx="318597" cy="4838699"/>
          </a:xfrm>
        </p:grpSpPr>
        <p:sp>
          <p:nvSpPr>
            <p:cNvPr id="143" name="Google Shape;143;p4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4" name="Google Shape;144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" name="Google Shape;145;p4"/>
          <p:cNvGrpSpPr/>
          <p:nvPr/>
        </p:nvGrpSpPr>
        <p:grpSpPr>
          <a:xfrm rot="-8674393">
            <a:off x="9511353" y="-5246133"/>
            <a:ext cx="468831" cy="7120371"/>
            <a:chOff x="533400" y="152400"/>
            <a:chExt cx="318597" cy="4838699"/>
          </a:xfrm>
        </p:grpSpPr>
        <p:sp>
          <p:nvSpPr>
            <p:cNvPr id="146" name="Google Shape;146;p4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7" name="Google Shape;14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8" name="Google Shape;148;p4"/>
          <p:cNvGrpSpPr/>
          <p:nvPr/>
        </p:nvGrpSpPr>
        <p:grpSpPr>
          <a:xfrm rot="-7873507">
            <a:off x="10561410" y="-3573826"/>
            <a:ext cx="468793" cy="7119801"/>
            <a:chOff x="685800" y="152400"/>
            <a:chExt cx="318597" cy="4838699"/>
          </a:xfrm>
        </p:grpSpPr>
        <p:sp>
          <p:nvSpPr>
            <p:cNvPr id="149" name="Google Shape;149;p4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0" name="Google Shape;15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1" name="Google Shape;151;p4"/>
          <p:cNvGrpSpPr/>
          <p:nvPr/>
        </p:nvGrpSpPr>
        <p:grpSpPr>
          <a:xfrm rot="-7606867">
            <a:off x="10496000" y="-2583904"/>
            <a:ext cx="468829" cy="7120347"/>
            <a:chOff x="838200" y="152400"/>
            <a:chExt cx="318597" cy="4838699"/>
          </a:xfrm>
        </p:grpSpPr>
        <p:sp>
          <p:nvSpPr>
            <p:cNvPr id="152" name="Google Shape;152;p4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3" name="Google Shape;15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" name="Google Shape;154;p4"/>
          <p:cNvGrpSpPr/>
          <p:nvPr/>
        </p:nvGrpSpPr>
        <p:grpSpPr>
          <a:xfrm rot="-5400000">
            <a:off x="11193572" y="80361"/>
            <a:ext cx="468784" cy="7119661"/>
            <a:chOff x="990600" y="152400"/>
            <a:chExt cx="318597" cy="4838699"/>
          </a:xfrm>
        </p:grpSpPr>
        <p:sp>
          <p:nvSpPr>
            <p:cNvPr id="155" name="Google Shape;155;p4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6" name="Google Shape;15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7" name="Google Shape;157;p4"/>
          <p:cNvGrpSpPr/>
          <p:nvPr/>
        </p:nvGrpSpPr>
        <p:grpSpPr>
          <a:xfrm rot="-5400000">
            <a:off x="11650769" y="454778"/>
            <a:ext cx="468784" cy="7119661"/>
            <a:chOff x="3663063" y="152400"/>
            <a:chExt cx="318597" cy="4838699"/>
          </a:xfrm>
        </p:grpSpPr>
        <p:sp>
          <p:nvSpPr>
            <p:cNvPr id="158" name="Google Shape;158;p4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9" name="Google Shape;15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0" name="Google Shape;160;p4"/>
          <p:cNvGrpSpPr/>
          <p:nvPr/>
        </p:nvGrpSpPr>
        <p:grpSpPr>
          <a:xfrm rot="-3998544">
            <a:off x="10865416" y="2410833"/>
            <a:ext cx="468813" cy="7120102"/>
            <a:chOff x="1295400" y="152400"/>
            <a:chExt cx="318597" cy="4838699"/>
          </a:xfrm>
        </p:grpSpPr>
        <p:sp>
          <p:nvSpPr>
            <p:cNvPr id="161" name="Google Shape;161;p4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2" name="Google Shape;16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✘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8" name="Google Shape;168;p5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169" name="Google Shape;169;p5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170" name="Google Shape;170;p5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171" name="Google Shape;171;p5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2" name="Google Shape;17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3" name="Google Shape;173;p5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74" name="Google Shape;174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5" name="Google Shape;17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6" name="Google Shape;176;p5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77" name="Google Shape;177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8" name="Google Shape;17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9" name="Google Shape;179;p5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180" name="Google Shape;180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1" name="Google Shape;18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2" name="Google Shape;182;p5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183" name="Google Shape;183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4" name="Google Shape;184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5" name="Google Shape;185;p5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186" name="Google Shape;186;p5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7" name="Google Shape;187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8" name="Google Shape;188;p5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189" name="Google Shape;189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0" name="Google Shape;190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1" name="Google Shape;191;p5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192" name="Google Shape;192;p5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3" name="Google Shape;193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4" name="Google Shape;194;p5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95" name="Google Shape;195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6" name="Google Shape;196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7" name="Google Shape;197;p5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98" name="Google Shape;198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9" name="Google Shape;199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0" name="Google Shape;200;p5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201" name="Google Shape;201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2" name="Google Shape;20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3" name="Google Shape;203;p5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204" name="Google Shape;204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5" name="Google Shape;20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6" name="Google Shape;206;p5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207" name="Google Shape;207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8" name="Google Shape;20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9" name="Google Shape;209;p5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210" name="Google Shape;210;p5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11" name="Google Shape;21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12" name="Google Shape;212;p5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213" name="Google Shape;213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4" name="Google Shape;21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5" name="Google Shape;215;p5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216" name="Google Shape;216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7" name="Google Shape;21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8" name="Google Shape;218;p5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219" name="Google Shape;219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0" name="Google Shape;22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1" name="Google Shape;221;p5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222" name="Google Shape;222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3" name="Google Shape;22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4" name="Google Shape;224;p5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225" name="Google Shape;225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6" name="Google Shape;22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7" name="Google Shape;227;p5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228" name="Google Shape;228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9" name="Google Shape;229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0" name="Google Shape;230;p5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231" name="Google Shape;231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2" name="Google Shape;232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3" name="Google Shape;233;p5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234" name="Google Shape;234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5" name="Google Shape;235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6" name="Google Shape;236;p5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237" name="Google Shape;237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8" name="Google Shape;238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9" name="Google Shape;239;p5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240" name="Google Shape;240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1" name="Google Shape;241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2" name="Google Shape;242;p5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243" name="Google Shape;243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4" name="Google Shape;24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5" name="Google Shape;245;p5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246" name="Google Shape;246;p5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7" name="Google Shape;24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8" name="Google Shape;248;p5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0" name="Google Shape;25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1" name="Google Shape;251;p5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252" name="Google Shape;252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3" name="Google Shape;25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4" name="Google Shape;254;p5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255" name="Google Shape;255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6" name="Google Shape;25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image">
  <p:cSld name="TITLE_AND_BODY_1">
    <p:bg>
      <p:bgPr>
        <a:solidFill>
          <a:schemeClr val="dk1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6"/>
          <p:cNvPicPr preferRelativeResize="0"/>
          <p:nvPr/>
        </p:nvPicPr>
        <p:blipFill rotWithShape="1">
          <a:blip r:embed="rId2">
            <a:alphaModFix/>
          </a:blip>
          <a:srcRect r="50097"/>
          <a:stretch/>
        </p:blipFill>
        <p:spPr>
          <a:xfrm>
            <a:off x="0" y="0"/>
            <a:ext cx="4563024" cy="5143500"/>
          </a:xfrm>
          <a:prstGeom prst="rect">
            <a:avLst/>
          </a:prstGeom>
          <a:noFill/>
          <a:ln>
            <a:noFill/>
          </a:ln>
          <a:effectLst>
            <a:outerShdw blurRad="114300" dist="9525" algn="bl" rotWithShape="0">
              <a:schemeClr val="dk1">
                <a:alpha val="30000"/>
              </a:schemeClr>
            </a:outerShdw>
          </a:effectLst>
        </p:spPr>
      </p:pic>
      <p:sp>
        <p:nvSpPr>
          <p:cNvPr id="259" name="Google Shape;259;p6"/>
          <p:cNvSpPr/>
          <p:nvPr/>
        </p:nvSpPr>
        <p:spPr>
          <a:xfrm rot="197195">
            <a:off x="267937" y="14512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6"/>
          <p:cNvSpPr txBox="1">
            <a:spLocks noGrp="1"/>
          </p:cNvSpPr>
          <p:nvPr>
            <p:ph type="title"/>
          </p:nvPr>
        </p:nvSpPr>
        <p:spPr>
          <a:xfrm>
            <a:off x="524200" y="983900"/>
            <a:ext cx="3446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6"/>
          <p:cNvSpPr txBox="1">
            <a:spLocks noGrp="1"/>
          </p:cNvSpPr>
          <p:nvPr>
            <p:ph type="body" idx="1"/>
          </p:nvPr>
        </p:nvSpPr>
        <p:spPr>
          <a:xfrm>
            <a:off x="524200" y="1809750"/>
            <a:ext cx="3446100" cy="262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62" name="Google Shape;262;p6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3" name="Google Shape;263;p6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264" name="Google Shape;264;p6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265" name="Google Shape;265;p6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266" name="Google Shape;266;p6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67" name="Google Shape;267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68" name="Google Shape;268;p6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269" name="Google Shape;269;p6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70" name="Google Shape;270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71" name="Google Shape;271;p6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272" name="Google Shape;272;p6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73" name="Google Shape;273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74" name="Google Shape;274;p6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275" name="Google Shape;275;p6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76" name="Google Shape;276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77" name="Google Shape;277;p6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278" name="Google Shape;278;p6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79" name="Google Shape;279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80" name="Google Shape;280;p6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281" name="Google Shape;281;p6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82" name="Google Shape;282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83" name="Google Shape;283;p6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284" name="Google Shape;284;p6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85" name="Google Shape;285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86" name="Google Shape;286;p6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287" name="Google Shape;287;p6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88" name="Google Shape;288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89" name="Google Shape;289;p6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290" name="Google Shape;290;p6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91" name="Google Shape;291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92" name="Google Shape;292;p6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293" name="Google Shape;293;p6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94" name="Google Shape;294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95" name="Google Shape;295;p6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296" name="Google Shape;296;p6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97" name="Google Shape;297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98" name="Google Shape;298;p6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299" name="Google Shape;299;p6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00" name="Google Shape;300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01" name="Google Shape;301;p6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02" name="Google Shape;302;p6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03" name="Google Shape;303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04" name="Google Shape;304;p6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305" name="Google Shape;305;p6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06" name="Google Shape;306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307" name="Google Shape;307;p6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308" name="Google Shape;308;p6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09" name="Google Shape;309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0" name="Google Shape;310;p6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311" name="Google Shape;311;p6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12" name="Google Shape;312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3" name="Google Shape;313;p6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314" name="Google Shape;314;p6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15" name="Google Shape;315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6" name="Google Shape;316;p6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317" name="Google Shape;317;p6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18" name="Google Shape;318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9" name="Google Shape;319;p6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320" name="Google Shape;320;p6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1" name="Google Shape;321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2" name="Google Shape;322;p6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323" name="Google Shape;323;p6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4" name="Google Shape;324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5" name="Google Shape;325;p6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326" name="Google Shape;326;p6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7" name="Google Shape;327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8" name="Google Shape;328;p6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329" name="Google Shape;329;p6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30" name="Google Shape;330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1" name="Google Shape;331;p6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332" name="Google Shape;332;p6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33" name="Google Shape;333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4" name="Google Shape;334;p6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335" name="Google Shape;335;p6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36" name="Google Shape;336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7" name="Google Shape;337;p6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338" name="Google Shape;338;p6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39" name="Google Shape;339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0" name="Google Shape;340;p6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341" name="Google Shape;341;p6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42" name="Google Shape;342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3" name="Google Shape;343;p6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344" name="Google Shape;344;p6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45" name="Google Shape;345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6" name="Google Shape;346;p6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347" name="Google Shape;347;p6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48" name="Google Shape;348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9" name="Google Shape;349;p6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350" name="Google Shape;350;p6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1" name="Google Shape;351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7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body" idx="1"/>
          </p:nvPr>
        </p:nvSpPr>
        <p:spPr>
          <a:xfrm>
            <a:off x="829000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5" name="Google Shape;355;p7"/>
          <p:cNvSpPr txBox="1">
            <a:spLocks noGrp="1"/>
          </p:cNvSpPr>
          <p:nvPr>
            <p:ph type="body" idx="2"/>
          </p:nvPr>
        </p:nvSpPr>
        <p:spPr>
          <a:xfrm>
            <a:off x="4513595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6" name="Google Shape;356;p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7" name="Google Shape;357;p7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358" name="Google Shape;358;p7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359" name="Google Shape;359;p7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360" name="Google Shape;360;p7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1" name="Google Shape;36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2" name="Google Shape;362;p7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63" name="Google Shape;363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4" name="Google Shape;36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5" name="Google Shape;365;p7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66" name="Google Shape;366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7" name="Google Shape;36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8" name="Google Shape;368;p7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69" name="Google Shape;369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0" name="Google Shape;37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1" name="Google Shape;371;p7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72" name="Google Shape;372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3" name="Google Shape;373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4" name="Google Shape;374;p7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375" name="Google Shape;375;p7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6" name="Google Shape;376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7" name="Google Shape;377;p7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78" name="Google Shape;378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9" name="Google Shape;379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0" name="Google Shape;380;p7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381" name="Google Shape;381;p7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2" name="Google Shape;382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3" name="Google Shape;383;p7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84" name="Google Shape;384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5" name="Google Shape;385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6" name="Google Shape;386;p7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87" name="Google Shape;387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8" name="Google Shape;388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9" name="Google Shape;389;p7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90" name="Google Shape;390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1" name="Google Shape;39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2" name="Google Shape;392;p7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93" name="Google Shape;393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4" name="Google Shape;39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5" name="Google Shape;395;p7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96" name="Google Shape;396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7" name="Google Shape;39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8" name="Google Shape;398;p7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399" name="Google Shape;399;p7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00" name="Google Shape;40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01" name="Google Shape;401;p7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402" name="Google Shape;402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3" name="Google Shape;40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4" name="Google Shape;404;p7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405" name="Google Shape;405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6" name="Google Shape;40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7" name="Google Shape;407;p7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408" name="Google Shape;408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9" name="Google Shape;40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0" name="Google Shape;410;p7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411" name="Google Shape;411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2" name="Google Shape;41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3" name="Google Shape;413;p7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414" name="Google Shape;414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5" name="Google Shape;41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6" name="Google Shape;416;p7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417" name="Google Shape;417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8" name="Google Shape;418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9" name="Google Shape;419;p7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420" name="Google Shape;420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1" name="Google Shape;421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2" name="Google Shape;422;p7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423" name="Google Shape;423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4" name="Google Shape;424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5" name="Google Shape;425;p7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7" name="Google Shape;427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8" name="Google Shape;428;p7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429" name="Google Shape;429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0" name="Google Shape;430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1" name="Google Shape;431;p7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432" name="Google Shape;432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3" name="Google Shape;43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4" name="Google Shape;434;p7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435" name="Google Shape;435;p7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6" name="Google Shape;43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7" name="Google Shape;437;p7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438" name="Google Shape;438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9" name="Google Shape;43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0" name="Google Shape;440;p7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441" name="Google Shape;441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2" name="Google Shape;44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3" name="Google Shape;443;p7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444" name="Google Shape;444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5" name="Google Shape;44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46" name="Google Shape;446;p7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8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8"/>
          <p:cNvSpPr txBox="1">
            <a:spLocks noGrp="1"/>
          </p:cNvSpPr>
          <p:nvPr>
            <p:ph type="body" idx="1"/>
          </p:nvPr>
        </p:nvSpPr>
        <p:spPr>
          <a:xfrm>
            <a:off x="829000" y="1352550"/>
            <a:ext cx="2044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0" name="Google Shape;450;p8"/>
          <p:cNvSpPr txBox="1">
            <a:spLocks noGrp="1"/>
          </p:cNvSpPr>
          <p:nvPr>
            <p:ph type="body" idx="2"/>
          </p:nvPr>
        </p:nvSpPr>
        <p:spPr>
          <a:xfrm>
            <a:off x="3257803" y="1352550"/>
            <a:ext cx="2044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1" name="Google Shape;451;p8"/>
          <p:cNvSpPr txBox="1">
            <a:spLocks noGrp="1"/>
          </p:cNvSpPr>
          <p:nvPr>
            <p:ph type="body" idx="3"/>
          </p:nvPr>
        </p:nvSpPr>
        <p:spPr>
          <a:xfrm>
            <a:off x="5686607" y="1352550"/>
            <a:ext cx="2044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2" name="Google Shape;452;p8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53" name="Google Shape;453;p8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454" name="Google Shape;454;p8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455" name="Google Shape;455;p8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456" name="Google Shape;456;p8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57" name="Google Shape;457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58" name="Google Shape;458;p8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459" name="Google Shape;459;p8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60" name="Google Shape;460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61" name="Google Shape;461;p8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462" name="Google Shape;462;p8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63" name="Google Shape;463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64" name="Google Shape;464;p8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465" name="Google Shape;465;p8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66" name="Google Shape;466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67" name="Google Shape;467;p8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468" name="Google Shape;468;p8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69" name="Google Shape;469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70" name="Google Shape;470;p8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471" name="Google Shape;471;p8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72" name="Google Shape;472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73" name="Google Shape;473;p8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474" name="Google Shape;474;p8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75" name="Google Shape;475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76" name="Google Shape;476;p8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477" name="Google Shape;477;p8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78" name="Google Shape;478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79" name="Google Shape;479;p8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480" name="Google Shape;480;p8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81" name="Google Shape;481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82" name="Google Shape;482;p8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483" name="Google Shape;483;p8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84" name="Google Shape;484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85" name="Google Shape;485;p8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486" name="Google Shape;486;p8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87" name="Google Shape;487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88" name="Google Shape;488;p8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489" name="Google Shape;489;p8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90" name="Google Shape;490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91" name="Google Shape;491;p8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492" name="Google Shape;492;p8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93" name="Google Shape;493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94" name="Google Shape;494;p8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495" name="Google Shape;495;p8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96" name="Google Shape;496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97" name="Google Shape;497;p8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498" name="Google Shape;498;p8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99" name="Google Shape;499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00" name="Google Shape;500;p8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501" name="Google Shape;501;p8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2" name="Google Shape;502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03" name="Google Shape;503;p8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504" name="Google Shape;504;p8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5" name="Google Shape;505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06" name="Google Shape;506;p8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507" name="Google Shape;507;p8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8" name="Google Shape;508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09" name="Google Shape;509;p8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510" name="Google Shape;510;p8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11" name="Google Shape;511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2" name="Google Shape;512;p8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513" name="Google Shape;513;p8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14" name="Google Shape;514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5" name="Google Shape;515;p8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516" name="Google Shape;516;p8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17" name="Google Shape;517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8" name="Google Shape;518;p8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519" name="Google Shape;519;p8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0" name="Google Shape;520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1" name="Google Shape;521;p8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522" name="Google Shape;522;p8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3" name="Google Shape;523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4" name="Google Shape;524;p8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525" name="Google Shape;525;p8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6" name="Google Shape;526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7" name="Google Shape;527;p8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528" name="Google Shape;528;p8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9" name="Google Shape;529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0" name="Google Shape;530;p8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531" name="Google Shape;531;p8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2" name="Google Shape;532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3" name="Google Shape;533;p8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534" name="Google Shape;534;p8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5" name="Google Shape;535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6" name="Google Shape;536;p8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537" name="Google Shape;537;p8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8" name="Google Shape;538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9" name="Google Shape;539;p8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540" name="Google Shape;540;p8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41" name="Google Shape;541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542" name="Google Shape;542;p8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9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9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46" name="Google Shape;546;p9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547" name="Google Shape;547;p9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548" name="Google Shape;548;p9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549" name="Google Shape;549;p9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50" name="Google Shape;550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51" name="Google Shape;551;p9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552" name="Google Shape;552;p9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53" name="Google Shape;553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54" name="Google Shape;554;p9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555" name="Google Shape;555;p9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56" name="Google Shape;556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57" name="Google Shape;557;p9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558" name="Google Shape;558;p9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59" name="Google Shape;559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60" name="Google Shape;560;p9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561" name="Google Shape;561;p9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62" name="Google Shape;562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63" name="Google Shape;563;p9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564" name="Google Shape;564;p9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65" name="Google Shape;565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66" name="Google Shape;566;p9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567" name="Google Shape;567;p9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68" name="Google Shape;568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69" name="Google Shape;569;p9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570" name="Google Shape;570;p9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71" name="Google Shape;571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72" name="Google Shape;572;p9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573" name="Google Shape;573;p9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74" name="Google Shape;574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75" name="Google Shape;575;p9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576" name="Google Shape;576;p9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77" name="Google Shape;577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78" name="Google Shape;578;p9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579" name="Google Shape;579;p9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80" name="Google Shape;580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81" name="Google Shape;581;p9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582" name="Google Shape;582;p9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83" name="Google Shape;583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84" name="Google Shape;584;p9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585" name="Google Shape;585;p9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86" name="Google Shape;586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87" name="Google Shape;587;p9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588" name="Google Shape;588;p9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89" name="Google Shape;589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590" name="Google Shape;590;p9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591" name="Google Shape;591;p9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2" name="Google Shape;592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93" name="Google Shape;593;p9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594" name="Google Shape;594;p9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5" name="Google Shape;595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96" name="Google Shape;596;p9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597" name="Google Shape;597;p9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8" name="Google Shape;598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99" name="Google Shape;599;p9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600" name="Google Shape;600;p9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01" name="Google Shape;601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02" name="Google Shape;602;p9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603" name="Google Shape;603;p9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04" name="Google Shape;604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05" name="Google Shape;605;p9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606" name="Google Shape;606;p9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07" name="Google Shape;607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08" name="Google Shape;608;p9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609" name="Google Shape;609;p9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0" name="Google Shape;610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1" name="Google Shape;611;p9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612" name="Google Shape;612;p9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3" name="Google Shape;613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4" name="Google Shape;614;p9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615" name="Google Shape;615;p9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6" name="Google Shape;616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7" name="Google Shape;617;p9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618" name="Google Shape;618;p9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9" name="Google Shape;619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0" name="Google Shape;620;p9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621" name="Google Shape;621;p9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22" name="Google Shape;622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3" name="Google Shape;623;p9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624" name="Google Shape;624;p9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25" name="Google Shape;625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6" name="Google Shape;626;p9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627" name="Google Shape;627;p9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28" name="Google Shape;628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9" name="Google Shape;629;p9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630" name="Google Shape;630;p9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31" name="Google Shape;631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32" name="Google Shape;632;p9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633" name="Google Shape;633;p9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34" name="Google Shape;634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635" name="Google Shape;635;p9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0"/>
          <p:cNvSpPr txBox="1">
            <a:spLocks noGrp="1"/>
          </p:cNvSpPr>
          <p:nvPr>
            <p:ph type="body" idx="1"/>
          </p:nvPr>
        </p:nvSpPr>
        <p:spPr>
          <a:xfrm>
            <a:off x="457200" y="3872904"/>
            <a:ext cx="8229600" cy="31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638" name="Google Shape;638;p10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39" name="Google Shape;639;p10"/>
          <p:cNvGrpSpPr/>
          <p:nvPr/>
        </p:nvGrpSpPr>
        <p:grpSpPr>
          <a:xfrm flipH="1">
            <a:off x="3794023" y="4335120"/>
            <a:ext cx="1555943" cy="4055797"/>
            <a:chOff x="1494773" y="4335120"/>
            <a:chExt cx="1555943" cy="4055797"/>
          </a:xfrm>
        </p:grpSpPr>
        <p:grpSp>
          <p:nvGrpSpPr>
            <p:cNvPr id="640" name="Google Shape;640;p10"/>
            <p:cNvGrpSpPr/>
            <p:nvPr/>
          </p:nvGrpSpPr>
          <p:grpSpPr>
            <a:xfrm flipH="1">
              <a:off x="2783668" y="4335120"/>
              <a:ext cx="267048" cy="4055797"/>
              <a:chOff x="1447800" y="152400"/>
              <a:chExt cx="318597" cy="4838699"/>
            </a:xfrm>
          </p:grpSpPr>
          <p:sp>
            <p:nvSpPr>
              <p:cNvPr id="641" name="Google Shape;641;p10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42" name="Google Shape;642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3" name="Google Shape;643;p10"/>
            <p:cNvGrpSpPr/>
            <p:nvPr/>
          </p:nvGrpSpPr>
          <p:grpSpPr>
            <a:xfrm flipH="1">
              <a:off x="2599550" y="4335120"/>
              <a:ext cx="267048" cy="4055797"/>
              <a:chOff x="1600200" y="152400"/>
              <a:chExt cx="318597" cy="4838699"/>
            </a:xfrm>
          </p:grpSpPr>
          <p:sp>
            <p:nvSpPr>
              <p:cNvPr id="644" name="Google Shape;644;p10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45" name="Google Shape;645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6" name="Google Shape;646;p10"/>
            <p:cNvGrpSpPr/>
            <p:nvPr/>
          </p:nvGrpSpPr>
          <p:grpSpPr>
            <a:xfrm flipH="1">
              <a:off x="2415362" y="4335120"/>
              <a:ext cx="267048" cy="4055797"/>
              <a:chOff x="533400" y="152400"/>
              <a:chExt cx="318597" cy="4838699"/>
            </a:xfrm>
          </p:grpSpPr>
          <p:sp>
            <p:nvSpPr>
              <p:cNvPr id="647" name="Google Shape;647;p10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48" name="Google Shape;648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9" name="Google Shape;649;p10"/>
            <p:cNvGrpSpPr/>
            <p:nvPr/>
          </p:nvGrpSpPr>
          <p:grpSpPr>
            <a:xfrm flipH="1">
              <a:off x="2231244" y="4335120"/>
              <a:ext cx="267048" cy="4055797"/>
              <a:chOff x="685800" y="152400"/>
              <a:chExt cx="318597" cy="4838699"/>
            </a:xfrm>
          </p:grpSpPr>
          <p:sp>
            <p:nvSpPr>
              <p:cNvPr id="650" name="Google Shape;650;p10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51" name="Google Shape;651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52" name="Google Shape;652;p10"/>
            <p:cNvGrpSpPr/>
            <p:nvPr/>
          </p:nvGrpSpPr>
          <p:grpSpPr>
            <a:xfrm flipH="1">
              <a:off x="2047127" y="4335120"/>
              <a:ext cx="267048" cy="4055797"/>
              <a:chOff x="838200" y="152400"/>
              <a:chExt cx="318597" cy="4838699"/>
            </a:xfrm>
          </p:grpSpPr>
          <p:sp>
            <p:nvSpPr>
              <p:cNvPr id="653" name="Google Shape;653;p10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54" name="Google Shape;654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55" name="Google Shape;655;p10"/>
            <p:cNvGrpSpPr/>
            <p:nvPr/>
          </p:nvGrpSpPr>
          <p:grpSpPr>
            <a:xfrm flipH="1">
              <a:off x="1863009" y="4335120"/>
              <a:ext cx="267048" cy="4055797"/>
              <a:chOff x="990600" y="152400"/>
              <a:chExt cx="318597" cy="4838699"/>
            </a:xfrm>
          </p:grpSpPr>
          <p:sp>
            <p:nvSpPr>
              <p:cNvPr id="656" name="Google Shape;656;p10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57" name="Google Shape;657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58" name="Google Shape;658;p10"/>
            <p:cNvGrpSpPr/>
            <p:nvPr/>
          </p:nvGrpSpPr>
          <p:grpSpPr>
            <a:xfrm flipH="1">
              <a:off x="1679037" y="4335120"/>
              <a:ext cx="267048" cy="4055797"/>
              <a:chOff x="3663063" y="152400"/>
              <a:chExt cx="318597" cy="4838699"/>
            </a:xfrm>
          </p:grpSpPr>
          <p:sp>
            <p:nvSpPr>
              <p:cNvPr id="659" name="Google Shape;659;p10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60" name="Google Shape;660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61" name="Google Shape;661;p10"/>
            <p:cNvGrpSpPr/>
            <p:nvPr/>
          </p:nvGrpSpPr>
          <p:grpSpPr>
            <a:xfrm flipH="1">
              <a:off x="1494773" y="4335120"/>
              <a:ext cx="267048" cy="4055797"/>
              <a:chOff x="1295400" y="152400"/>
              <a:chExt cx="318597" cy="4838699"/>
            </a:xfrm>
          </p:grpSpPr>
          <p:sp>
            <p:nvSpPr>
              <p:cNvPr id="662" name="Google Shape;662;p10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63" name="Google Shape;663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6" name="Google Shape;666;p11"/>
          <p:cNvGrpSpPr/>
          <p:nvPr/>
        </p:nvGrpSpPr>
        <p:grpSpPr>
          <a:xfrm rot="-5400000" flipH="1">
            <a:off x="2172082" y="3352950"/>
            <a:ext cx="4799834" cy="6154586"/>
            <a:chOff x="8004404" y="372498"/>
            <a:chExt cx="3529549" cy="4525764"/>
          </a:xfrm>
        </p:grpSpPr>
        <p:grpSp>
          <p:nvGrpSpPr>
            <p:cNvPr id="667" name="Google Shape;667;p11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668" name="Google Shape;668;p11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669" name="Google Shape;669;p11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0" name="Google Shape;670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1" name="Google Shape;671;p11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672" name="Google Shape;672;p11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3" name="Google Shape;673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4" name="Google Shape;674;p11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675" name="Google Shape;675;p11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6" name="Google Shape;676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7" name="Google Shape;677;p11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678" name="Google Shape;678;p11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9" name="Google Shape;679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0" name="Google Shape;680;p11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681" name="Google Shape;681;p11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2" name="Google Shape;682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3" name="Google Shape;683;p11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684" name="Google Shape;684;p11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5" name="Google Shape;685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6" name="Google Shape;686;p11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687" name="Google Shape;687;p11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8" name="Google Shape;688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9" name="Google Shape;689;p11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690" name="Google Shape;690;p11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1" name="Google Shape;691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2" name="Google Shape;692;p11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693" name="Google Shape;693;p11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4" name="Google Shape;694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5" name="Google Shape;695;p11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696" name="Google Shape;696;p11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7" name="Google Shape;697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8" name="Google Shape;698;p11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699" name="Google Shape;699;p11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0" name="Google Shape;700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1" name="Google Shape;701;p11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702" name="Google Shape;702;p11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3" name="Google Shape;703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4" name="Google Shape;704;p11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705" name="Google Shape;705;p11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6" name="Google Shape;706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7" name="Google Shape;707;p11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708" name="Google Shape;708;p11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9" name="Google Shape;709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710" name="Google Shape;710;p11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711" name="Google Shape;711;p11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2" name="Google Shape;712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3" name="Google Shape;713;p11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714" name="Google Shape;714;p11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5" name="Google Shape;715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6" name="Google Shape;716;p11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717" name="Google Shape;717;p11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8" name="Google Shape;718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9" name="Google Shape;719;p11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720" name="Google Shape;720;p11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1" name="Google Shape;721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2" name="Google Shape;722;p11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723" name="Google Shape;723;p11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4" name="Google Shape;724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5" name="Google Shape;725;p11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726" name="Google Shape;726;p11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7" name="Google Shape;727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8" name="Google Shape;728;p11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729" name="Google Shape;729;p11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0" name="Google Shape;730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1" name="Google Shape;731;p11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732" name="Google Shape;732;p11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3" name="Google Shape;733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4" name="Google Shape;734;p11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735" name="Google Shape;735;p11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6" name="Google Shape;736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7" name="Google Shape;737;p11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738" name="Google Shape;738;p11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9" name="Google Shape;739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0" name="Google Shape;740;p11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741" name="Google Shape;741;p11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2" name="Google Shape;742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3" name="Google Shape;743;p11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744" name="Google Shape;744;p11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5" name="Google Shape;745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6" name="Google Shape;746;p11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747" name="Google Shape;747;p11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8" name="Google Shape;748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9" name="Google Shape;749;p11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750" name="Google Shape;750;p11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1" name="Google Shape;751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52" name="Google Shape;752;p11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753" name="Google Shape;753;p11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4" name="Google Shape;754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"/>
              <a:buChar char="✘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-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-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810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adasha.weizmann.ac.il/video/3squaresproblems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hyperlink" Target="https://adasha.weizmann.ac.il/video/zaher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ocs.google.com/forms/d/e/1FAIpQLSeASC8bCKpjP_PMHWDxaIZ-3UUiTisT3qprPcXB8cOz1K3y1g/viewfor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9qHy-_wzOd74hpC_VwTQY-C5bzkgMQIOLIUmddF1GlU/viewform?edit_requested=tru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menti.com/arpknywqyo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extra-free-resources-icons-and-maps/?utm_source=templat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?utm_source=template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unsplash.com/&amp;utm_source=slidescarnival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torage.com/font/cadson-demak/mali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ontsquirrel.com/fonts/nunito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extra-free-resources-icons-and-maps/?utm_source=template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?utm_source=template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sp7tdwb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0FDE452B-0ED2-442D-8B9D-E6EF1B0CF70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815" y="856690"/>
            <a:ext cx="6409185" cy="13861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קבוצה 17">
            <a:extLst>
              <a:ext uri="{FF2B5EF4-FFF2-40B4-BE49-F238E27FC236}">
                <a16:creationId xmlns:a16="http://schemas.microsoft.com/office/drawing/2014/main" id="{B885514C-D6D5-4186-87EE-A7322153FA67}"/>
              </a:ext>
            </a:extLst>
          </p:cNvPr>
          <p:cNvGrpSpPr/>
          <p:nvPr/>
        </p:nvGrpSpPr>
        <p:grpSpPr>
          <a:xfrm>
            <a:off x="312607" y="145018"/>
            <a:ext cx="8542793" cy="696754"/>
            <a:chOff x="0" y="0"/>
            <a:chExt cx="7336155" cy="511810"/>
          </a:xfrm>
        </p:grpSpPr>
        <p:pic>
          <p:nvPicPr>
            <p:cNvPr id="24" name="תמונה 23">
              <a:extLst>
                <a:ext uri="{FF2B5EF4-FFF2-40B4-BE49-F238E27FC236}">
                  <a16:creationId xmlns:a16="http://schemas.microsoft.com/office/drawing/2014/main" id="{37051CC1-9AD4-4BCA-A6DB-FB8ED0896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4750" y="63500"/>
              <a:ext cx="504825" cy="3835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תמונה 24">
              <a:extLst>
                <a:ext uri="{FF2B5EF4-FFF2-40B4-BE49-F238E27FC236}">
                  <a16:creationId xmlns:a16="http://schemas.microsoft.com/office/drawing/2014/main" id="{F83870F8-F84E-41E3-A9B7-498AB54E81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22" t="28271" r="25822" b="29525"/>
            <a:stretch/>
          </p:blipFill>
          <p:spPr bwMode="auto">
            <a:xfrm>
              <a:off x="0" y="0"/>
              <a:ext cx="835025" cy="51181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תמונה 25">
              <a:extLst>
                <a:ext uri="{FF2B5EF4-FFF2-40B4-BE49-F238E27FC236}">
                  <a16:creationId xmlns:a16="http://schemas.microsoft.com/office/drawing/2014/main" id="{BA29D64E-8B8D-47AA-AE18-1834271F81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16" t="34201" r="32758" b="28299"/>
            <a:stretch/>
          </p:blipFill>
          <p:spPr bwMode="auto">
            <a:xfrm>
              <a:off x="6813550" y="57150"/>
              <a:ext cx="522605" cy="3987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7" name="תמונה 26">
              <a:extLst>
                <a:ext uri="{FF2B5EF4-FFF2-40B4-BE49-F238E27FC236}">
                  <a16:creationId xmlns:a16="http://schemas.microsoft.com/office/drawing/2014/main" id="{7D317DC4-5B2B-4DB4-B30F-6EEE229D4C9D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88900"/>
              <a:ext cx="1666875" cy="3359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B5E71487-0629-488F-AFF2-EDE106975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7"/>
            <a:stretch/>
          </p:blipFill>
          <p:spPr bwMode="auto">
            <a:xfrm>
              <a:off x="2019300" y="57150"/>
              <a:ext cx="2451735" cy="4006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" name="Google Shape;767;p15">
            <a:extLst>
              <a:ext uri="{FF2B5EF4-FFF2-40B4-BE49-F238E27FC236}">
                <a16:creationId xmlns:a16="http://schemas.microsoft.com/office/drawing/2014/main" id="{362D4E57-C217-4AA5-9D00-F5D79D351C7A}"/>
              </a:ext>
            </a:extLst>
          </p:cNvPr>
          <p:cNvSpPr txBox="1">
            <a:spLocks/>
          </p:cNvSpPr>
          <p:nvPr/>
        </p:nvSpPr>
        <p:spPr>
          <a:xfrm>
            <a:off x="866103" y="2404887"/>
            <a:ext cx="7146900" cy="145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45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r>
              <a:rPr lang="he-IL" sz="4400" dirty="0">
                <a:latin typeface="+mj-lt"/>
              </a:rPr>
              <a:t>מתמטיקה מתחברת </a:t>
            </a:r>
            <a:br>
              <a:rPr lang="he-IL" dirty="0">
                <a:latin typeface="+mj-lt"/>
              </a:rPr>
            </a:br>
            <a:r>
              <a:rPr lang="he-IL" dirty="0" err="1">
                <a:latin typeface="+mj-lt"/>
              </a:rPr>
              <a:t>מהלכי"ם</a:t>
            </a:r>
            <a:r>
              <a:rPr lang="he-IL" dirty="0">
                <a:latin typeface="+mj-lt"/>
              </a:rPr>
              <a:t> 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2F3CB366-26C3-490E-8CB4-DCC535573C0F}"/>
              </a:ext>
            </a:extLst>
          </p:cNvPr>
          <p:cNvSpPr txBox="1"/>
          <p:nvPr/>
        </p:nvSpPr>
        <p:spPr>
          <a:xfrm>
            <a:off x="135052" y="4079478"/>
            <a:ext cx="308488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he-IL" sz="2800" b="1" dirty="0">
                <a:solidFill>
                  <a:schemeClr val="bg2">
                    <a:lumMod val="75000"/>
                  </a:schemeClr>
                </a:solidFill>
              </a:rPr>
              <a:t>יוני עמיר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he-IL" sz="2800" b="1" dirty="0">
                <a:solidFill>
                  <a:schemeClr val="bg2">
                    <a:lumMod val="75000"/>
                  </a:schemeClr>
                </a:solidFill>
              </a:rPr>
              <a:t>נעמה עדין</a:t>
            </a:r>
          </a:p>
        </p:txBody>
      </p:sp>
    </p:spTree>
    <p:extLst>
      <p:ext uri="{BB962C8B-B14F-4D97-AF65-F5344CB8AC3E}">
        <p14:creationId xmlns:p14="http://schemas.microsoft.com/office/powerpoint/2010/main" val="1793762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" name="Google Shape;1064;p40"/>
          <p:cNvGrpSpPr/>
          <p:nvPr/>
        </p:nvGrpSpPr>
        <p:grpSpPr>
          <a:xfrm rot="5400000">
            <a:off x="578449" y="951943"/>
            <a:ext cx="713322" cy="674775"/>
            <a:chOff x="1349350" y="2760598"/>
            <a:chExt cx="771075" cy="729408"/>
          </a:xfrm>
        </p:grpSpPr>
        <p:sp>
          <p:nvSpPr>
            <p:cNvPr id="1065" name="Google Shape;1065;p40"/>
            <p:cNvSpPr/>
            <p:nvPr/>
          </p:nvSpPr>
          <p:spPr>
            <a:xfrm>
              <a:off x="1349350" y="2963403"/>
              <a:ext cx="771066" cy="526603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0"/>
            <p:cNvSpPr/>
            <p:nvPr/>
          </p:nvSpPr>
          <p:spPr>
            <a:xfrm rot="10800000">
              <a:off x="1373630" y="2760598"/>
              <a:ext cx="746795" cy="510027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כותרת 4">
            <a:extLst>
              <a:ext uri="{FF2B5EF4-FFF2-40B4-BE49-F238E27FC236}">
                <a16:creationId xmlns:a16="http://schemas.microsoft.com/office/drawing/2014/main" id="{E27DA4BB-020C-43B6-83B2-6670446718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e-IL" b="1" dirty="0"/>
              <a:t>הפסקה 15 דק'</a:t>
            </a:r>
          </a:p>
        </p:txBody>
      </p:sp>
      <p:pic>
        <p:nvPicPr>
          <p:cNvPr id="2050" name="Picture 2" descr="הסטארט-אפ שיודע הכל על הקפה שלך">
            <a:extLst>
              <a:ext uri="{FF2B5EF4-FFF2-40B4-BE49-F238E27FC236}">
                <a16:creationId xmlns:a16="http://schemas.microsoft.com/office/drawing/2014/main" id="{180CD455-416C-458C-9866-68E6A0552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30" y="2751015"/>
            <a:ext cx="2939018" cy="188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3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D06A7BE6-DC4C-4B6E-A347-10D8CDC4F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78" y="1407886"/>
            <a:ext cx="6519158" cy="1483530"/>
          </a:xfrm>
        </p:spPr>
        <p:txBody>
          <a:bodyPr/>
          <a:lstStyle/>
          <a:p>
            <a:pPr algn="ctr"/>
            <a:br>
              <a:rPr lang="he-IL" sz="60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he-IL" sz="6000" b="1" dirty="0">
                <a:solidFill>
                  <a:schemeClr val="bg2">
                    <a:lumMod val="50000"/>
                  </a:schemeClr>
                </a:solidFill>
              </a:rPr>
              <a:t>קהילת </a:t>
            </a:r>
            <a:r>
              <a:rPr lang="he-IL" sz="6000" b="1" dirty="0" err="1">
                <a:solidFill>
                  <a:schemeClr val="bg2">
                    <a:lumMod val="50000"/>
                  </a:schemeClr>
                </a:solidFill>
              </a:rPr>
              <a:t>מהלכי"ם</a:t>
            </a:r>
            <a:br>
              <a:rPr lang="he-IL" sz="60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he-IL" sz="6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74C84EAC-A998-413D-BE2F-B4F3C034CB5C}"/>
              </a:ext>
            </a:extLst>
          </p:cNvPr>
          <p:cNvSpPr txBox="1"/>
          <p:nvPr/>
        </p:nvSpPr>
        <p:spPr>
          <a:xfrm>
            <a:off x="341086" y="2467428"/>
            <a:ext cx="7707087" cy="19981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4400" b="1" dirty="0">
                <a:solidFill>
                  <a:schemeClr val="tx1">
                    <a:lumMod val="75000"/>
                  </a:schemeClr>
                </a:solidFill>
              </a:rPr>
              <a:t>מעלים את הרף </a:t>
            </a:r>
            <a:r>
              <a:rPr lang="he-IL" sz="4400" dirty="0">
                <a:solidFill>
                  <a:schemeClr val="tx1">
                    <a:lumMod val="75000"/>
                  </a:schemeClr>
                </a:solidFill>
              </a:rPr>
              <a:t>לכיתות מתמטיקה</a:t>
            </a:r>
          </a:p>
          <a:p>
            <a:pPr algn="ctr" rtl="1">
              <a:lnSpc>
                <a:spcPct val="150000"/>
              </a:lnSpc>
            </a:pPr>
            <a:r>
              <a:rPr lang="he-IL" sz="4400" dirty="0">
                <a:solidFill>
                  <a:schemeClr val="tx1">
                    <a:lumMod val="75000"/>
                  </a:schemeClr>
                </a:solidFill>
              </a:rPr>
              <a:t>קהילת מורי מתמטיקה במחוז מרכז</a:t>
            </a: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48467A66-91F3-495F-9E76-8755A9A25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14"/>
            <a:ext cx="7888514" cy="112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86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3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9D221F-2DC0-48DA-B8FE-E8126C55F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527050"/>
            <a:ext cx="6902450" cy="460375"/>
          </a:xfrm>
        </p:spPr>
        <p:txBody>
          <a:bodyPr/>
          <a:lstStyle/>
          <a:p>
            <a:pPr algn="r" rtl="1"/>
            <a:r>
              <a:rPr lang="he-IL" sz="4400" b="1" dirty="0"/>
              <a:t>מה אנחנו עושים?</a:t>
            </a:r>
            <a:endParaRPr lang="en-US" sz="4400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332473-8995-4E03-89D3-8DE124DA90AD}"/>
              </a:ext>
            </a:extLst>
          </p:cNvPr>
          <p:cNvSpPr txBox="1">
            <a:spLocks/>
          </p:cNvSpPr>
          <p:nvPr/>
        </p:nvSpPr>
        <p:spPr>
          <a:xfrm>
            <a:off x="828675" y="1615166"/>
            <a:ext cx="6963229" cy="27908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sz="2800" dirty="0"/>
              <a:t>מפתחים בעיות בהלימה לתוכנית הלימודים.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sz="2800" dirty="0"/>
              <a:t>מתקפים אותן בכיתות של חברי הצוות.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sz="2800" dirty="0"/>
              <a:t>לומדים יחד כיצד לפתח </a:t>
            </a:r>
            <a:r>
              <a:rPr lang="he-IL" sz="2800" dirty="0" err="1"/>
              <a:t>פרקטיקות</a:t>
            </a:r>
            <a:r>
              <a:rPr lang="he-IL" sz="2800" dirty="0"/>
              <a:t> של פתרון בעיות בכיתות מתמטיקה בחט"ב.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725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3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890B08-7E27-494C-A000-EB245597B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527050"/>
            <a:ext cx="6902450" cy="460375"/>
          </a:xfrm>
        </p:spPr>
        <p:txBody>
          <a:bodyPr/>
          <a:lstStyle/>
          <a:p>
            <a:pPr algn="r" rtl="1"/>
            <a:r>
              <a:rPr lang="he-IL" sz="3600" b="1" dirty="0"/>
              <a:t>צוות </a:t>
            </a:r>
            <a:r>
              <a:rPr lang="he-IL" sz="3600" b="1" dirty="0" err="1"/>
              <a:t>מהלכי"ם</a:t>
            </a:r>
            <a:r>
              <a:rPr lang="he-IL" sz="3600" b="1" dirty="0"/>
              <a:t> של מכון ויצמן</a:t>
            </a:r>
            <a:endParaRPr lang="en-US" sz="3600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9D8906E-AA56-4A3C-8CF5-5CEF94D32285}"/>
              </a:ext>
            </a:extLst>
          </p:cNvPr>
          <p:cNvSpPr txBox="1">
            <a:spLocks/>
          </p:cNvSpPr>
          <p:nvPr/>
        </p:nvSpPr>
        <p:spPr>
          <a:xfrm>
            <a:off x="711199" y="1815560"/>
            <a:ext cx="6902449" cy="26112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he-IL" sz="3600" b="1" dirty="0">
                <a:solidFill>
                  <a:schemeClr val="bg2">
                    <a:lumMod val="50000"/>
                  </a:schemeClr>
                </a:solidFill>
              </a:rPr>
              <a:t>3 מורים נבחרים</a:t>
            </a:r>
          </a:p>
          <a:p>
            <a:pPr algn="r" rtl="1">
              <a:lnSpc>
                <a:spcPct val="150000"/>
              </a:lnSpc>
            </a:pPr>
            <a:r>
              <a:rPr lang="he-IL" sz="3600" b="1" dirty="0">
                <a:solidFill>
                  <a:schemeClr val="bg2">
                    <a:lumMod val="50000"/>
                  </a:schemeClr>
                </a:solidFill>
              </a:rPr>
              <a:t>3 מורי מורים</a:t>
            </a:r>
          </a:p>
          <a:p>
            <a:pPr algn="r" rtl="1">
              <a:lnSpc>
                <a:spcPct val="150000"/>
              </a:lnSpc>
            </a:pPr>
            <a:r>
              <a:rPr lang="he-IL" sz="3600" b="1" dirty="0">
                <a:solidFill>
                  <a:schemeClr val="bg2">
                    <a:lumMod val="50000"/>
                  </a:schemeClr>
                </a:solidFill>
              </a:rPr>
              <a:t>2 חוקרי חינוך מתמטי</a:t>
            </a:r>
            <a:endParaRPr lang="en-US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56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3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1D1597A-CC43-4DF8-B176-12203151AEFE}"/>
              </a:ext>
            </a:extLst>
          </p:cNvPr>
          <p:cNvSpPr txBox="1">
            <a:spLocks/>
          </p:cNvSpPr>
          <p:nvPr/>
        </p:nvSpPr>
        <p:spPr>
          <a:xfrm>
            <a:off x="405013" y="1057047"/>
            <a:ext cx="7527044" cy="386329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chemeClr val="accent1">
                    <a:lumMod val="50000"/>
                  </a:schemeClr>
                </a:solidFill>
              </a:rPr>
              <a:t>בוחרים בעיות מתוך המאגר, או ממאגרים אחרים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chemeClr val="accent1">
                    <a:lumMod val="50000"/>
                  </a:schemeClr>
                </a:solidFill>
              </a:rPr>
              <a:t>מתאימים את הבעיות לצרכיהם ולצורכי תלמידיהם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chemeClr val="accent1">
                    <a:lumMod val="50000"/>
                  </a:schemeClr>
                </a:solidFill>
              </a:rPr>
              <a:t>מפעילים בעיות בכיתותיהם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chemeClr val="accent1">
                    <a:lumMod val="50000"/>
                  </a:schemeClr>
                </a:solidFill>
              </a:rPr>
              <a:t>מדווחים על ההפעלות, ודנים בהן בקרב הקהילה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chemeClr val="accent1">
                    <a:lumMod val="50000"/>
                  </a:schemeClr>
                </a:solidFill>
              </a:rPr>
              <a:t>מפתחים מומחיות בשילוב פתרון בעיות בהוראה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chemeClr val="accent1">
                    <a:lumMod val="50000"/>
                  </a:schemeClr>
                </a:solidFill>
              </a:rPr>
              <a:t>מעלים בהדרגה את רף </a:t>
            </a:r>
            <a:r>
              <a:rPr lang="he-IL" sz="2800" dirty="0" err="1">
                <a:solidFill>
                  <a:schemeClr val="accent1">
                    <a:lumMod val="50000"/>
                  </a:schemeClr>
                </a:solidFill>
              </a:rPr>
              <a:t>האתגור</a:t>
            </a:r>
            <a:r>
              <a:rPr lang="he-IL" sz="2800" dirty="0">
                <a:solidFill>
                  <a:schemeClr val="accent1">
                    <a:lumMod val="50000"/>
                  </a:schemeClr>
                </a:solidFill>
              </a:rPr>
              <a:t> של תלמידיהם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22E145-54ED-481B-A085-535007036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527050"/>
            <a:ext cx="6902450" cy="460375"/>
          </a:xfrm>
        </p:spPr>
        <p:txBody>
          <a:bodyPr/>
          <a:lstStyle/>
          <a:p>
            <a:pPr algn="r" rtl="1"/>
            <a:r>
              <a:rPr lang="he-IL" sz="3600" b="1" dirty="0"/>
              <a:t>מה יקרה בקהילות </a:t>
            </a:r>
            <a:r>
              <a:rPr lang="he-IL" sz="3600" b="1" dirty="0" err="1"/>
              <a:t>מהלכי"ם</a:t>
            </a:r>
            <a:r>
              <a:rPr lang="he-IL" sz="3600" b="1" dirty="0"/>
              <a:t>: המורים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3163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1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786" name="Google Shape;786;p17"/>
          <p:cNvSpPr/>
          <p:nvPr/>
        </p:nvSpPr>
        <p:spPr>
          <a:xfrm>
            <a:off x="419284" y="399979"/>
            <a:ext cx="375993" cy="34727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8B75F7F-3A05-4622-A5DC-C4072A72F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36" y="461962"/>
            <a:ext cx="8125663" cy="39470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35081" y="0"/>
            <a:ext cx="5873837" cy="803685"/>
          </a:xfrm>
        </p:spPr>
        <p:txBody>
          <a:bodyPr>
            <a:noAutofit/>
          </a:bodyPr>
          <a:lstStyle/>
          <a:p>
            <a:pPr algn="ctr"/>
            <a:r>
              <a:rPr lang="he-IL" sz="3200" b="1" dirty="0">
                <a:solidFill>
                  <a:schemeClr val="bg2">
                    <a:lumMod val="50000"/>
                  </a:schemeClr>
                </a:solidFill>
                <a:cs typeface="+mn-cs"/>
              </a:rPr>
              <a:t>מה דומה ומה שונה בין </a:t>
            </a:r>
            <a:br>
              <a:rPr lang="he-IL" sz="3200" b="1" dirty="0">
                <a:solidFill>
                  <a:schemeClr val="bg2">
                    <a:lumMod val="50000"/>
                  </a:schemeClr>
                </a:solidFill>
                <a:cs typeface="+mn-cs"/>
              </a:rPr>
            </a:br>
            <a:r>
              <a:rPr lang="he-IL" sz="3200" b="1" dirty="0">
                <a:solidFill>
                  <a:schemeClr val="bg2">
                    <a:lumMod val="50000"/>
                  </a:schemeClr>
                </a:solidFill>
                <a:cs typeface="+mn-cs"/>
              </a:rPr>
              <a:t>שתי המטלות?</a:t>
            </a: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424370"/>
              </p:ext>
            </p:extLst>
          </p:nvPr>
        </p:nvGraphicFramePr>
        <p:xfrm>
          <a:off x="1655677" y="1059582"/>
          <a:ext cx="5873836" cy="17145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36918">
                  <a:extLst>
                    <a:ext uri="{9D8B030D-6E8A-4147-A177-3AD203B41FA5}">
                      <a16:colId xmlns:a16="http://schemas.microsoft.com/office/drawing/2014/main" val="2844883022"/>
                    </a:ext>
                  </a:extLst>
                </a:gridCol>
                <a:gridCol w="2936918">
                  <a:extLst>
                    <a:ext uri="{9D8B030D-6E8A-4147-A177-3AD203B41FA5}">
                      <a16:colId xmlns:a16="http://schemas.microsoft.com/office/drawing/2014/main" val="39402692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/>
                        <a:t>דומה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/>
                        <a:t>שונה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2891123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rtl="1"/>
                      <a:endParaRPr lang="he-IL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rtl="1"/>
                      <a:endParaRPr lang="he-IL" sz="18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8361735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rtl="1"/>
                      <a:endParaRPr lang="he-IL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rtl="1"/>
                      <a:endParaRPr lang="he-IL" sz="18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7580597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rtl="1"/>
                      <a:endParaRPr lang="he-IL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135629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rtl="1"/>
                      <a:endParaRPr lang="he-IL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rtl="1"/>
                      <a:endParaRPr lang="he-IL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64775488"/>
                  </a:ext>
                </a:extLst>
              </a:tr>
            </a:tbl>
          </a:graphicData>
        </a:graphic>
      </p:graphicFrame>
      <p:sp>
        <p:nvSpPr>
          <p:cNvPr id="5" name="כותרת 1"/>
          <p:cNvSpPr txBox="1">
            <a:spLocks/>
          </p:cNvSpPr>
          <p:nvPr/>
        </p:nvSpPr>
        <p:spPr>
          <a:xfrm>
            <a:off x="535542" y="3285877"/>
            <a:ext cx="7545202" cy="1596082"/>
          </a:xfrm>
          <a:prstGeom prst="rect">
            <a:avLst/>
          </a:prstGeom>
        </p:spPr>
        <p:txBody>
          <a:bodyPr vert="horz" lIns="68580" tIns="34290" rIns="68580" bIns="34290" rtlCol="1" anchor="ctr">
            <a:no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e-IL" sz="2400" b="1" dirty="0">
              <a:solidFill>
                <a:schemeClr val="accent2">
                  <a:lumMod val="50000"/>
                </a:schemeClr>
              </a:solidFill>
              <a:cs typeface="+mn-cs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400" b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מה המשמעות  של סדר המטלות?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400" b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לאיזו מטרה הייתם לוקחים את המשימות, ובאיזה אופן?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e-IL" sz="2400" b="1" dirty="0">
              <a:solidFill>
                <a:schemeClr val="accent2">
                  <a:lumMod val="50000"/>
                </a:schemeClr>
              </a:solidFill>
              <a:cs typeface="+mn-cs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e-IL" sz="2400" b="1" dirty="0">
              <a:solidFill>
                <a:schemeClr val="accent2">
                  <a:lumMod val="50000"/>
                </a:schemeClr>
              </a:solidFill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3327834"/>
            <a:ext cx="5832648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endParaRPr lang="he-IL" sz="1050" dirty="0"/>
          </a:p>
        </p:txBody>
      </p:sp>
    </p:spTree>
    <p:extLst>
      <p:ext uri="{BB962C8B-B14F-4D97-AF65-F5344CB8AC3E}">
        <p14:creationId xmlns:p14="http://schemas.microsoft.com/office/powerpoint/2010/main" val="1234260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 err="1">
                <a:solidFill>
                  <a:schemeClr val="accent2">
                    <a:lumMod val="50000"/>
                  </a:schemeClr>
                </a:solidFill>
              </a:rPr>
              <a:t>זאהר</a:t>
            </a:r>
            <a:r>
              <a:rPr lang="he-IL" b="1" dirty="0">
                <a:solidFill>
                  <a:schemeClr val="accent2">
                    <a:lumMod val="50000"/>
                  </a:schemeClr>
                </a:solidFill>
              </a:rPr>
              <a:t> או מיה?</a:t>
            </a:r>
            <a:br>
              <a:rPr lang="he-IL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he-IL" b="1" dirty="0">
                <a:solidFill>
                  <a:schemeClr val="accent2">
                    <a:lumMod val="50000"/>
                  </a:schemeClr>
                </a:solidFill>
              </a:rPr>
              <a:t>קטעים </a:t>
            </a:r>
            <a:r>
              <a:rPr lang="he-IL" b="1">
                <a:solidFill>
                  <a:schemeClr val="accent2">
                    <a:lumMod val="50000"/>
                  </a:schemeClr>
                </a:solidFill>
              </a:rPr>
              <a:t>להקרנה וסיפור צל"ש</a:t>
            </a:r>
            <a:endParaRPr lang="he-IL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מציין מיקום תוכן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84887" y="1815666"/>
            <a:ext cx="2881480" cy="2430270"/>
          </a:xfrm>
          <a:prstGeom prst="rect">
            <a:avLst/>
          </a:prstGeom>
        </p:spPr>
      </p:pic>
      <p:pic>
        <p:nvPicPr>
          <p:cNvPr id="5" name="תמונה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3659" y="1761660"/>
            <a:ext cx="3055516" cy="24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21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3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1042" name="Google Shape;1042;p37"/>
          <p:cNvSpPr/>
          <p:nvPr/>
        </p:nvSpPr>
        <p:spPr>
          <a:xfrm>
            <a:off x="401292" y="464143"/>
            <a:ext cx="376518" cy="33291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CF8D8B53-D059-4127-8A8C-34E608B7A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341" y="978196"/>
            <a:ext cx="7054734" cy="3918554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B95D9696-0006-42B8-B78C-2F0715CD6074}"/>
              </a:ext>
            </a:extLst>
          </p:cNvPr>
          <p:cNvSpPr txBox="1"/>
          <p:nvPr/>
        </p:nvSpPr>
        <p:spPr>
          <a:xfrm>
            <a:off x="2941674" y="184298"/>
            <a:ext cx="410416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solidFill>
                  <a:schemeClr val="accent1">
                    <a:lumMod val="50000"/>
                  </a:schemeClr>
                </a:solidFill>
              </a:rPr>
              <a:t>"תופין"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24"/>
          <p:cNvSpPr txBox="1">
            <a:spLocks noGrp="1"/>
          </p:cNvSpPr>
          <p:nvPr>
            <p:ph type="title"/>
          </p:nvPr>
        </p:nvSpPr>
        <p:spPr>
          <a:xfrm>
            <a:off x="657061" y="399979"/>
            <a:ext cx="3446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dirty="0"/>
              <a:t>מבנה ההשתלמות</a:t>
            </a:r>
            <a:endParaRPr b="1" dirty="0"/>
          </a:p>
        </p:txBody>
      </p:sp>
      <p:sp>
        <p:nvSpPr>
          <p:cNvPr id="843" name="Google Shape;843;p24"/>
          <p:cNvSpPr txBox="1">
            <a:spLocks noGrp="1"/>
          </p:cNvSpPr>
          <p:nvPr>
            <p:ph type="body" idx="1"/>
          </p:nvPr>
        </p:nvSpPr>
        <p:spPr>
          <a:xfrm>
            <a:off x="62523" y="1809750"/>
            <a:ext cx="4415692" cy="262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r" rtl="1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he-IL" dirty="0">
                <a:cs typeface="+mn-cs"/>
              </a:rPr>
              <a:t>2 </a:t>
            </a:r>
            <a:r>
              <a:rPr lang="he-IL" dirty="0" err="1">
                <a:cs typeface="+mn-cs"/>
              </a:rPr>
              <a:t>מודולות</a:t>
            </a:r>
            <a:r>
              <a:rPr lang="he-IL" dirty="0">
                <a:cs typeface="+mn-cs"/>
              </a:rPr>
              <a:t> – כל אחת 12 ש'  –  24 ש'</a:t>
            </a:r>
          </a:p>
          <a:p>
            <a:pPr marL="342900" lvl="0" indent="-342900" algn="r" rtl="1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he-IL" dirty="0">
                <a:cs typeface="+mn-cs"/>
              </a:rPr>
              <a:t>קהילה – 5 מפגשים של   4 ש' – 20 ש'</a:t>
            </a:r>
          </a:p>
          <a:p>
            <a:pPr marL="342900" lvl="0" indent="-342900" algn="r" rtl="1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he-IL" dirty="0">
                <a:cs typeface="+mn-cs"/>
              </a:rPr>
              <a:t>סמינר מחוזי- יומיים כל יום 8 ש'– 16 ש'</a:t>
            </a:r>
            <a:endParaRPr dirty="0">
              <a:cs typeface="+mn-cs"/>
            </a:endParaRPr>
          </a:p>
        </p:txBody>
      </p:sp>
      <p:sp>
        <p:nvSpPr>
          <p:cNvPr id="844" name="Google Shape;844;p24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82AD11E-D0A1-4AFF-BA88-FC95791D5D49}"/>
              </a:ext>
            </a:extLst>
          </p:cNvPr>
          <p:cNvSpPr txBox="1"/>
          <p:nvPr/>
        </p:nvSpPr>
        <p:spPr>
          <a:xfrm>
            <a:off x="398586" y="4040554"/>
            <a:ext cx="8831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800" b="1" dirty="0">
                <a:solidFill>
                  <a:schemeClr val="tx2">
                    <a:lumMod val="50000"/>
                  </a:schemeClr>
                </a:solidFill>
                <a:hlinkClick r:id="rId4"/>
              </a:rPr>
              <a:t>נוכחות</a:t>
            </a:r>
            <a:r>
              <a:rPr lang="he-IL" sz="1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16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1755886-70B4-4640-B15E-C1BF4F173D8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כותרת 4">
            <a:extLst>
              <a:ext uri="{FF2B5EF4-FFF2-40B4-BE49-F238E27FC236}">
                <a16:creationId xmlns:a16="http://schemas.microsoft.com/office/drawing/2014/main" id="{001F6902-7C78-4175-97D8-CA00BADC4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טקסט 6">
            <a:extLst>
              <a:ext uri="{FF2B5EF4-FFF2-40B4-BE49-F238E27FC236}">
                <a16:creationId xmlns:a16="http://schemas.microsoft.com/office/drawing/2014/main" id="{80C78BC1-E8CF-4C9F-B53A-32932A260E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מציין מיקום טקסט 8">
            <a:extLst>
              <a:ext uri="{FF2B5EF4-FFF2-40B4-BE49-F238E27FC236}">
                <a16:creationId xmlns:a16="http://schemas.microsoft.com/office/drawing/2014/main" id="{D5100289-1E8E-4342-92B3-50B8A881076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182DA6B4-3D2C-4FED-B26F-86B55DCF7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1" y="370050"/>
            <a:ext cx="7772096" cy="410760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31"/>
          <p:cNvSpPr txBox="1">
            <a:spLocks noGrp="1"/>
          </p:cNvSpPr>
          <p:nvPr>
            <p:ph type="title"/>
          </p:nvPr>
        </p:nvSpPr>
        <p:spPr>
          <a:xfrm>
            <a:off x="328246" y="526699"/>
            <a:ext cx="7402854" cy="376394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r" rtl="1">
              <a:spcBef>
                <a:spcPts val="0"/>
              </a:spcBef>
              <a:spcAft>
                <a:spcPts val="0"/>
              </a:spcAft>
            </a:pPr>
            <a:r>
              <a:rPr lang="he-IL" b="1" dirty="0" err="1"/>
              <a:t>מודולה</a:t>
            </a:r>
            <a:r>
              <a:rPr lang="he-IL" b="1" dirty="0"/>
              <a:t> </a:t>
            </a:r>
            <a:r>
              <a:rPr lang="he-IL" b="1" dirty="0" err="1"/>
              <a:t>מהלכי"ם</a:t>
            </a:r>
            <a:r>
              <a:rPr lang="he-IL" b="1" dirty="0"/>
              <a:t> – משימה </a:t>
            </a:r>
            <a:br>
              <a:rPr lang="he-IL" dirty="0"/>
            </a:br>
            <a:br>
              <a:rPr lang="he-IL" dirty="0"/>
            </a:br>
            <a:r>
              <a:rPr lang="he-IL" dirty="0"/>
              <a:t> ניתנו לכם 3 ש' על מנת להעביר את הפעילויות בכיתה.</a:t>
            </a:r>
            <a:br>
              <a:rPr lang="he-IL" dirty="0"/>
            </a:br>
            <a:br>
              <a:rPr lang="he-IL" dirty="0"/>
            </a:br>
            <a:r>
              <a:rPr lang="he-IL" dirty="0"/>
              <a:t>העבירו את הפעילות או חלק ממנה בכיתה שלכם או בקבוצה של תלמידים.</a:t>
            </a:r>
            <a:br>
              <a:rPr lang="he-IL" dirty="0"/>
            </a:br>
            <a:br>
              <a:rPr lang="he-IL" dirty="0"/>
            </a:br>
            <a:r>
              <a:rPr lang="he-IL" dirty="0"/>
              <a:t>שילחו </a:t>
            </a:r>
            <a:r>
              <a:rPr lang="he-IL" dirty="0">
                <a:hlinkClick r:id="rId3"/>
              </a:rPr>
              <a:t>דיווח</a:t>
            </a:r>
            <a:r>
              <a:rPr lang="he-IL" dirty="0"/>
              <a:t> בטופס  </a:t>
            </a:r>
            <a:r>
              <a:rPr lang="en-US" dirty="0"/>
              <a:t> </a:t>
            </a:r>
            <a:br>
              <a:rPr lang="he-IL" dirty="0"/>
            </a:br>
            <a:endParaRPr dirty="0"/>
          </a:p>
        </p:txBody>
      </p:sp>
      <p:sp>
        <p:nvSpPr>
          <p:cNvPr id="944" name="Google Shape;944;p3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50"/>
          <p:cNvSpPr txBox="1">
            <a:spLocks noGrp="1"/>
          </p:cNvSpPr>
          <p:nvPr>
            <p:ph type="title" idx="4294967295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000" b="1" dirty="0"/>
              <a:t>על המפגש</a:t>
            </a:r>
            <a:endParaRPr sz="4000" b="1" dirty="0"/>
          </a:p>
        </p:txBody>
      </p:sp>
      <p:sp>
        <p:nvSpPr>
          <p:cNvPr id="1333" name="Google Shape;1333;p50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pSp>
        <p:nvGrpSpPr>
          <p:cNvPr id="1334" name="Google Shape;1334;p50"/>
          <p:cNvGrpSpPr/>
          <p:nvPr/>
        </p:nvGrpSpPr>
        <p:grpSpPr>
          <a:xfrm rot="5400000">
            <a:off x="3022050" y="1766747"/>
            <a:ext cx="318597" cy="4838699"/>
            <a:chOff x="228600" y="152400"/>
            <a:chExt cx="318597" cy="4838699"/>
          </a:xfrm>
        </p:grpSpPr>
        <p:sp>
          <p:nvSpPr>
            <p:cNvPr id="1335" name="Google Shape;1335;p50"/>
            <p:cNvSpPr/>
            <p:nvPr/>
          </p:nvSpPr>
          <p:spPr>
            <a:xfrm>
              <a:off x="232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36" name="Google Shape;1336;p5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28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7" name="Google Shape;1337;p50"/>
          <p:cNvGrpSpPr/>
          <p:nvPr/>
        </p:nvGrpSpPr>
        <p:grpSpPr>
          <a:xfrm rot="5400000">
            <a:off x="3022050" y="2094425"/>
            <a:ext cx="318597" cy="4838699"/>
            <a:chOff x="381000" y="152400"/>
            <a:chExt cx="318597" cy="4838699"/>
          </a:xfrm>
        </p:grpSpPr>
        <p:sp>
          <p:nvSpPr>
            <p:cNvPr id="1338" name="Google Shape;1338;p50"/>
            <p:cNvSpPr/>
            <p:nvPr/>
          </p:nvSpPr>
          <p:spPr>
            <a:xfrm>
              <a:off x="3853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39" name="Google Shape;1339;p5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810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40" name="Google Shape;1340;p50"/>
          <p:cNvGrpSpPr/>
          <p:nvPr/>
        </p:nvGrpSpPr>
        <p:grpSpPr>
          <a:xfrm rot="5400000">
            <a:off x="3022050" y="-199319"/>
            <a:ext cx="318597" cy="4838699"/>
            <a:chOff x="533400" y="152400"/>
            <a:chExt cx="318597" cy="4838699"/>
          </a:xfrm>
        </p:grpSpPr>
        <p:sp>
          <p:nvSpPr>
            <p:cNvPr id="1341" name="Google Shape;1341;p50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42" name="Google Shape;1342;p5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43" name="Google Shape;1343;p50"/>
          <p:cNvGrpSpPr/>
          <p:nvPr/>
        </p:nvGrpSpPr>
        <p:grpSpPr>
          <a:xfrm rot="5400000">
            <a:off x="3022050" y="128358"/>
            <a:ext cx="318597" cy="4838699"/>
            <a:chOff x="685800" y="152400"/>
            <a:chExt cx="318597" cy="4838699"/>
          </a:xfrm>
        </p:grpSpPr>
        <p:sp>
          <p:nvSpPr>
            <p:cNvPr id="1344" name="Google Shape;1344;p50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45" name="Google Shape;1345;p5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46" name="Google Shape;1346;p50"/>
          <p:cNvGrpSpPr/>
          <p:nvPr/>
        </p:nvGrpSpPr>
        <p:grpSpPr>
          <a:xfrm rot="5400000">
            <a:off x="3022050" y="456036"/>
            <a:ext cx="318597" cy="4838699"/>
            <a:chOff x="838200" y="152400"/>
            <a:chExt cx="318597" cy="4838699"/>
          </a:xfrm>
        </p:grpSpPr>
        <p:sp>
          <p:nvSpPr>
            <p:cNvPr id="1347" name="Google Shape;1347;p50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48" name="Google Shape;1348;p5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49" name="Google Shape;1349;p50"/>
          <p:cNvGrpSpPr/>
          <p:nvPr/>
        </p:nvGrpSpPr>
        <p:grpSpPr>
          <a:xfrm rot="5400000">
            <a:off x="3022050" y="783714"/>
            <a:ext cx="318597" cy="4838699"/>
            <a:chOff x="990600" y="152400"/>
            <a:chExt cx="318597" cy="4838699"/>
          </a:xfrm>
        </p:grpSpPr>
        <p:sp>
          <p:nvSpPr>
            <p:cNvPr id="1350" name="Google Shape;1350;p50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51" name="Google Shape;1351;p5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52" name="Google Shape;1352;p50"/>
          <p:cNvGrpSpPr/>
          <p:nvPr/>
        </p:nvGrpSpPr>
        <p:grpSpPr>
          <a:xfrm rot="5400000">
            <a:off x="3022050" y="1111392"/>
            <a:ext cx="318597" cy="4838699"/>
            <a:chOff x="3663063" y="152400"/>
            <a:chExt cx="318597" cy="4838699"/>
          </a:xfrm>
        </p:grpSpPr>
        <p:sp>
          <p:nvSpPr>
            <p:cNvPr id="1353" name="Google Shape;1353;p50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54" name="Google Shape;1354;p5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55" name="Google Shape;1355;p50"/>
          <p:cNvGrpSpPr/>
          <p:nvPr/>
        </p:nvGrpSpPr>
        <p:grpSpPr>
          <a:xfrm rot="5400000">
            <a:off x="3022050" y="1439069"/>
            <a:ext cx="318597" cy="4838699"/>
            <a:chOff x="1295400" y="152400"/>
            <a:chExt cx="318597" cy="4838699"/>
          </a:xfrm>
        </p:grpSpPr>
        <p:sp>
          <p:nvSpPr>
            <p:cNvPr id="1356" name="Google Shape;1356;p50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57" name="Google Shape;1357;p5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58" name="Google Shape;1358;p50"/>
          <p:cNvGrpSpPr/>
          <p:nvPr/>
        </p:nvGrpSpPr>
        <p:grpSpPr>
          <a:xfrm rot="5400000">
            <a:off x="3022050" y="-854675"/>
            <a:ext cx="318597" cy="4838699"/>
            <a:chOff x="1447800" y="152400"/>
            <a:chExt cx="318597" cy="4838699"/>
          </a:xfrm>
        </p:grpSpPr>
        <p:sp>
          <p:nvSpPr>
            <p:cNvPr id="1359" name="Google Shape;1359;p50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0" name="Google Shape;1360;p5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1" name="Google Shape;1361;p50"/>
          <p:cNvGrpSpPr/>
          <p:nvPr/>
        </p:nvGrpSpPr>
        <p:grpSpPr>
          <a:xfrm rot="5400000">
            <a:off x="3022050" y="-526997"/>
            <a:ext cx="318597" cy="4838699"/>
            <a:chOff x="1600200" y="152400"/>
            <a:chExt cx="318597" cy="4838699"/>
          </a:xfrm>
        </p:grpSpPr>
        <p:sp>
          <p:nvSpPr>
            <p:cNvPr id="1362" name="Google Shape;1362;p50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3" name="Google Shape;1363;p5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64" name="Google Shape;1364;p50"/>
          <p:cNvSpPr/>
          <p:nvPr/>
        </p:nvSpPr>
        <p:spPr>
          <a:xfrm rot="-10680286">
            <a:off x="5631521" y="1792251"/>
            <a:ext cx="2318805" cy="105178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50"/>
          <p:cNvSpPr/>
          <p:nvPr/>
        </p:nvSpPr>
        <p:spPr>
          <a:xfrm rot="10800000">
            <a:off x="5632255" y="1497274"/>
            <a:ext cx="634895" cy="37298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50"/>
          <p:cNvSpPr/>
          <p:nvPr/>
        </p:nvSpPr>
        <p:spPr>
          <a:xfrm rot="-10680176">
            <a:off x="5631654" y="2439865"/>
            <a:ext cx="1868654" cy="10515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50"/>
          <p:cNvSpPr/>
          <p:nvPr/>
        </p:nvSpPr>
        <p:spPr>
          <a:xfrm rot="10800000">
            <a:off x="5632255" y="2152747"/>
            <a:ext cx="634895" cy="37298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50"/>
          <p:cNvSpPr/>
          <p:nvPr/>
        </p:nvSpPr>
        <p:spPr>
          <a:xfrm rot="-10680329">
            <a:off x="5631623" y="3107146"/>
            <a:ext cx="2195680" cy="105178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50"/>
          <p:cNvSpPr/>
          <p:nvPr/>
        </p:nvSpPr>
        <p:spPr>
          <a:xfrm rot="10800000">
            <a:off x="5632247" y="2814277"/>
            <a:ext cx="913900" cy="37298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50"/>
          <p:cNvSpPr/>
          <p:nvPr/>
        </p:nvSpPr>
        <p:spPr>
          <a:xfrm rot="-10680286">
            <a:off x="5631521" y="3758669"/>
            <a:ext cx="2318805" cy="105178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50"/>
          <p:cNvSpPr/>
          <p:nvPr/>
        </p:nvSpPr>
        <p:spPr>
          <a:xfrm rot="10800000">
            <a:off x="5632255" y="3463692"/>
            <a:ext cx="634895" cy="37298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50"/>
          <p:cNvSpPr/>
          <p:nvPr/>
        </p:nvSpPr>
        <p:spPr>
          <a:xfrm rot="-10680205">
            <a:off x="5643708" y="4406710"/>
            <a:ext cx="1892702" cy="105178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50"/>
          <p:cNvSpPr/>
          <p:nvPr/>
        </p:nvSpPr>
        <p:spPr>
          <a:xfrm rot="10800000">
            <a:off x="5644346" y="4119177"/>
            <a:ext cx="1041297" cy="37298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AD93C7FE-9757-4428-906A-5359782D0E10}"/>
              </a:ext>
            </a:extLst>
          </p:cNvPr>
          <p:cNvSpPr txBox="1"/>
          <p:nvPr/>
        </p:nvSpPr>
        <p:spPr>
          <a:xfrm>
            <a:off x="7731100" y="4354476"/>
            <a:ext cx="11393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b="1" dirty="0">
                <a:solidFill>
                  <a:schemeClr val="tx2">
                    <a:lumMod val="50000"/>
                  </a:schemeClr>
                </a:solidFill>
                <a:hlinkClick r:id="rId4"/>
              </a:rPr>
              <a:t>משוב</a:t>
            </a:r>
            <a:r>
              <a:rPr lang="he-IL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25"/>
          <p:cNvSpPr txBox="1">
            <a:spLocks noGrp="1"/>
          </p:cNvSpPr>
          <p:nvPr>
            <p:ph type="title" idx="4294967295"/>
          </p:nvPr>
        </p:nvSpPr>
        <p:spPr>
          <a:xfrm>
            <a:off x="328246" y="144304"/>
            <a:ext cx="5189416" cy="80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000" dirty="0">
                <a:highlight>
                  <a:schemeClr val="accent6"/>
                </a:highlight>
              </a:rPr>
              <a:t>תודה רבה ויום </a:t>
            </a:r>
            <a:r>
              <a:rPr lang="he-IL" sz="4000" dirty="0" err="1">
                <a:highlight>
                  <a:schemeClr val="accent6"/>
                </a:highlight>
              </a:rPr>
              <a:t>ניפלא</a:t>
            </a:r>
            <a:r>
              <a:rPr lang="he-IL" sz="4000" dirty="0">
                <a:highlight>
                  <a:schemeClr val="accent6"/>
                </a:highlight>
              </a:rPr>
              <a:t> </a:t>
            </a:r>
            <a:endParaRPr sz="4000" dirty="0">
              <a:highlight>
                <a:schemeClr val="accent6"/>
              </a:highlight>
            </a:endParaRPr>
          </a:p>
        </p:txBody>
      </p:sp>
      <p:sp>
        <p:nvSpPr>
          <p:cNvPr id="850" name="Google Shape;850;p25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26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cxnSp>
        <p:nvCxnSpPr>
          <p:cNvPr id="857" name="Google Shape;857;p26"/>
          <p:cNvCxnSpPr>
            <a:stCxn id="858" idx="6"/>
            <a:endCxn id="859" idx="2"/>
          </p:cNvCxnSpPr>
          <p:nvPr/>
        </p:nvCxnSpPr>
        <p:spPr>
          <a:xfrm>
            <a:off x="2191275" y="2972550"/>
            <a:ext cx="702300" cy="9360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860" name="Google Shape;860;p26"/>
          <p:cNvCxnSpPr>
            <a:stCxn id="858" idx="6"/>
            <a:endCxn id="861" idx="2"/>
          </p:cNvCxnSpPr>
          <p:nvPr/>
        </p:nvCxnSpPr>
        <p:spPr>
          <a:xfrm rot="10800000" flipH="1">
            <a:off x="2191275" y="2036550"/>
            <a:ext cx="702300" cy="9360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862" name="Google Shape;862;p26"/>
          <p:cNvCxnSpPr>
            <a:stCxn id="863" idx="3"/>
            <a:endCxn id="864" idx="2"/>
          </p:cNvCxnSpPr>
          <p:nvPr/>
        </p:nvCxnSpPr>
        <p:spPr>
          <a:xfrm rot="10800000" flipH="1">
            <a:off x="4249800" y="1579350"/>
            <a:ext cx="586200" cy="457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865" name="Google Shape;865;p26"/>
          <p:cNvCxnSpPr>
            <a:stCxn id="863" idx="3"/>
            <a:endCxn id="866" idx="2"/>
          </p:cNvCxnSpPr>
          <p:nvPr/>
        </p:nvCxnSpPr>
        <p:spPr>
          <a:xfrm>
            <a:off x="4249800" y="2036550"/>
            <a:ext cx="586200" cy="4425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867" name="Google Shape;867;p26"/>
          <p:cNvCxnSpPr>
            <a:stCxn id="868" idx="3"/>
            <a:endCxn id="869" idx="2"/>
          </p:cNvCxnSpPr>
          <p:nvPr/>
        </p:nvCxnSpPr>
        <p:spPr>
          <a:xfrm rot="10800000" flipH="1">
            <a:off x="4249800" y="3451350"/>
            <a:ext cx="586200" cy="457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870" name="Google Shape;870;p26"/>
          <p:cNvCxnSpPr>
            <a:stCxn id="868" idx="3"/>
            <a:endCxn id="871" idx="2"/>
          </p:cNvCxnSpPr>
          <p:nvPr/>
        </p:nvCxnSpPr>
        <p:spPr>
          <a:xfrm>
            <a:off x="4249800" y="3908550"/>
            <a:ext cx="586200" cy="457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grpSp>
        <p:nvGrpSpPr>
          <p:cNvPr id="872" name="Google Shape;872;p26"/>
          <p:cNvGrpSpPr/>
          <p:nvPr/>
        </p:nvGrpSpPr>
        <p:grpSpPr>
          <a:xfrm>
            <a:off x="4836000" y="1419750"/>
            <a:ext cx="1356300" cy="319200"/>
            <a:chOff x="5592550" y="1018950"/>
            <a:chExt cx="1356300" cy="319200"/>
          </a:xfrm>
        </p:grpSpPr>
        <p:sp>
          <p:nvSpPr>
            <p:cNvPr id="873" name="Google Shape;873;p26"/>
            <p:cNvSpPr/>
            <p:nvPr/>
          </p:nvSpPr>
          <p:spPr>
            <a:xfrm>
              <a:off x="5766550" y="101895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dirty="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Lorem Ipsum</a:t>
              </a:r>
              <a:endParaRPr sz="11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64" name="Google Shape;864;p26"/>
            <p:cNvSpPr/>
            <p:nvPr/>
          </p:nvSpPr>
          <p:spPr>
            <a:xfrm>
              <a:off x="5592550" y="1091550"/>
              <a:ext cx="174000" cy="174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874" name="Google Shape;874;p26"/>
          <p:cNvGrpSpPr/>
          <p:nvPr/>
        </p:nvGrpSpPr>
        <p:grpSpPr>
          <a:xfrm>
            <a:off x="2893500" y="1876950"/>
            <a:ext cx="1356300" cy="319200"/>
            <a:chOff x="3650050" y="1476150"/>
            <a:chExt cx="1356300" cy="319200"/>
          </a:xfrm>
        </p:grpSpPr>
        <p:sp>
          <p:nvSpPr>
            <p:cNvPr id="863" name="Google Shape;863;p26"/>
            <p:cNvSpPr/>
            <p:nvPr/>
          </p:nvSpPr>
          <p:spPr>
            <a:xfrm>
              <a:off x="3824050" y="147615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Lorem Ipsum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61" name="Google Shape;861;p26"/>
            <p:cNvSpPr/>
            <p:nvPr/>
          </p:nvSpPr>
          <p:spPr>
            <a:xfrm>
              <a:off x="3650050" y="1548750"/>
              <a:ext cx="174000" cy="17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875" name="Google Shape;875;p26"/>
          <p:cNvGrpSpPr/>
          <p:nvPr/>
        </p:nvGrpSpPr>
        <p:grpSpPr>
          <a:xfrm>
            <a:off x="829000" y="2812950"/>
            <a:ext cx="1362275" cy="319200"/>
            <a:chOff x="1596750" y="2412150"/>
            <a:chExt cx="1362275" cy="319200"/>
          </a:xfrm>
        </p:grpSpPr>
        <p:sp>
          <p:nvSpPr>
            <p:cNvPr id="876" name="Google Shape;876;p26"/>
            <p:cNvSpPr/>
            <p:nvPr/>
          </p:nvSpPr>
          <p:spPr>
            <a:xfrm>
              <a:off x="1596750" y="241215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Lorem Ipsum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58" name="Google Shape;858;p26"/>
            <p:cNvSpPr/>
            <p:nvPr/>
          </p:nvSpPr>
          <p:spPr>
            <a:xfrm>
              <a:off x="2785025" y="2484750"/>
              <a:ext cx="174000" cy="17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877" name="Google Shape;877;p26"/>
          <p:cNvGrpSpPr/>
          <p:nvPr/>
        </p:nvGrpSpPr>
        <p:grpSpPr>
          <a:xfrm>
            <a:off x="2893500" y="3748950"/>
            <a:ext cx="1356300" cy="319200"/>
            <a:chOff x="3650050" y="3348150"/>
            <a:chExt cx="1356300" cy="319200"/>
          </a:xfrm>
        </p:grpSpPr>
        <p:sp>
          <p:nvSpPr>
            <p:cNvPr id="868" name="Google Shape;868;p26"/>
            <p:cNvSpPr/>
            <p:nvPr/>
          </p:nvSpPr>
          <p:spPr>
            <a:xfrm>
              <a:off x="3824050" y="334815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Lorem Ipsum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59" name="Google Shape;859;p26"/>
            <p:cNvSpPr/>
            <p:nvPr/>
          </p:nvSpPr>
          <p:spPr>
            <a:xfrm>
              <a:off x="3650050" y="3420750"/>
              <a:ext cx="174000" cy="17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878" name="Google Shape;878;p26"/>
          <p:cNvGrpSpPr/>
          <p:nvPr/>
        </p:nvGrpSpPr>
        <p:grpSpPr>
          <a:xfrm>
            <a:off x="4836000" y="2334150"/>
            <a:ext cx="1356300" cy="319200"/>
            <a:chOff x="5592550" y="1933350"/>
            <a:chExt cx="1356300" cy="319200"/>
          </a:xfrm>
        </p:grpSpPr>
        <p:sp>
          <p:nvSpPr>
            <p:cNvPr id="879" name="Google Shape;879;p26"/>
            <p:cNvSpPr/>
            <p:nvPr/>
          </p:nvSpPr>
          <p:spPr>
            <a:xfrm>
              <a:off x="5766550" y="193335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Lorem Ipsum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66" name="Google Shape;866;p26"/>
            <p:cNvSpPr/>
            <p:nvPr/>
          </p:nvSpPr>
          <p:spPr>
            <a:xfrm>
              <a:off x="5592550" y="1991250"/>
              <a:ext cx="174000" cy="17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880" name="Google Shape;880;p26"/>
          <p:cNvGrpSpPr/>
          <p:nvPr/>
        </p:nvGrpSpPr>
        <p:grpSpPr>
          <a:xfrm>
            <a:off x="4836000" y="3291750"/>
            <a:ext cx="1356300" cy="319200"/>
            <a:chOff x="5592550" y="2890950"/>
            <a:chExt cx="1356300" cy="319200"/>
          </a:xfrm>
        </p:grpSpPr>
        <p:sp>
          <p:nvSpPr>
            <p:cNvPr id="881" name="Google Shape;881;p26"/>
            <p:cNvSpPr/>
            <p:nvPr/>
          </p:nvSpPr>
          <p:spPr>
            <a:xfrm>
              <a:off x="5766550" y="289095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Lorem Ipsum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69" name="Google Shape;869;p26"/>
            <p:cNvSpPr/>
            <p:nvPr/>
          </p:nvSpPr>
          <p:spPr>
            <a:xfrm>
              <a:off x="5592550" y="2963550"/>
              <a:ext cx="174000" cy="174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882" name="Google Shape;882;p26"/>
          <p:cNvGrpSpPr/>
          <p:nvPr/>
        </p:nvGrpSpPr>
        <p:grpSpPr>
          <a:xfrm>
            <a:off x="4836000" y="4206150"/>
            <a:ext cx="1356300" cy="319200"/>
            <a:chOff x="5592550" y="3805350"/>
            <a:chExt cx="1356300" cy="319200"/>
          </a:xfrm>
        </p:grpSpPr>
        <p:sp>
          <p:nvSpPr>
            <p:cNvPr id="883" name="Google Shape;883;p26"/>
            <p:cNvSpPr/>
            <p:nvPr/>
          </p:nvSpPr>
          <p:spPr>
            <a:xfrm>
              <a:off x="5766550" y="380535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Lorem Ipsum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71" name="Google Shape;871;p26"/>
            <p:cNvSpPr/>
            <p:nvPr/>
          </p:nvSpPr>
          <p:spPr>
            <a:xfrm>
              <a:off x="5592550" y="3877950"/>
              <a:ext cx="174000" cy="17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3" name="כותרת 2">
            <a:extLst>
              <a:ext uri="{FF2B5EF4-FFF2-40B4-BE49-F238E27FC236}">
                <a16:creationId xmlns:a16="http://schemas.microsoft.com/office/drawing/2014/main" id="{B7BE93CC-7D98-47B6-8815-E78CBC3B0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27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889" name="Google Shape;889;p27"/>
          <p:cNvGraphicFramePr/>
          <p:nvPr/>
        </p:nvGraphicFramePr>
        <p:xfrm>
          <a:off x="864400" y="1564481"/>
          <a:ext cx="6097400" cy="2814800"/>
        </p:xfrm>
        <a:graphic>
          <a:graphicData uri="http://schemas.openxmlformats.org/drawingml/2006/table">
            <a:tbl>
              <a:tblPr>
                <a:noFill/>
                <a:tableStyleId>{11B854F4-DAD3-4796-B587-69EDEEDD8DB9}</a:tableStyleId>
              </a:tblPr>
              <a:tblGrid>
                <a:gridCol w="152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3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</a:t>
                      </a:r>
                      <a:endParaRPr sz="11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B</a:t>
                      </a:r>
                      <a:endParaRPr sz="11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</a:t>
                      </a:r>
                      <a:endParaRPr sz="11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7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Yellow</a:t>
                      </a:r>
                      <a:endParaRPr sz="11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10</a:t>
                      </a:r>
                      <a:endParaRPr sz="1800" b="1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20</a:t>
                      </a:r>
                      <a:endParaRPr sz="1800" b="1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7</a:t>
                      </a:r>
                      <a:endParaRPr sz="1800" b="1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7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Blue</a:t>
                      </a:r>
                      <a:endParaRPr sz="11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30</a:t>
                      </a:r>
                      <a:endParaRPr sz="1800" b="1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15</a:t>
                      </a:r>
                      <a:endParaRPr sz="1800" b="1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10</a:t>
                      </a:r>
                      <a:endParaRPr sz="1800" b="1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7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Orange</a:t>
                      </a:r>
                      <a:endParaRPr sz="11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5</a:t>
                      </a:r>
                      <a:endParaRPr sz="1800" b="1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24</a:t>
                      </a:r>
                      <a:endParaRPr sz="1800" b="1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16</a:t>
                      </a:r>
                      <a:endParaRPr sz="1800" b="1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90" name="Google Shape;890;p2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28"/>
          <p:cNvSpPr/>
          <p:nvPr/>
        </p:nvSpPr>
        <p:spPr>
          <a:xfrm>
            <a:off x="1093025" y="1065675"/>
            <a:ext cx="7403068" cy="3526658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21355A">
              <a:alpha val="15639"/>
            </a:srgbClr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28"/>
          <p:cNvSpPr txBox="1">
            <a:spLocks noGrp="1"/>
          </p:cNvSpPr>
          <p:nvPr>
            <p:ph type="title" idx="4294967295"/>
          </p:nvPr>
        </p:nvSpPr>
        <p:spPr>
          <a:xfrm>
            <a:off x="1005300" y="346475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Maps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97" name="Google Shape;897;p28"/>
          <p:cNvSpPr/>
          <p:nvPr/>
        </p:nvSpPr>
        <p:spPr>
          <a:xfrm>
            <a:off x="2423200" y="1836975"/>
            <a:ext cx="6228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our office</a:t>
            </a:r>
            <a:endParaRPr sz="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98" name="Google Shape;898;p28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899" name="Google Shape;899;p28"/>
          <p:cNvSpPr txBox="1">
            <a:spLocks noGrp="1"/>
          </p:cNvSpPr>
          <p:nvPr>
            <p:ph type="body" idx="4294967295"/>
          </p:nvPr>
        </p:nvSpPr>
        <p:spPr>
          <a:xfrm>
            <a:off x="1005300" y="4756975"/>
            <a:ext cx="7171200" cy="30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</a:rPr>
              <a:t>Find more maps at </a:t>
            </a:r>
            <a:r>
              <a:rPr lang="en" sz="9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900" b="1">
              <a:solidFill>
                <a:schemeClr val="lt1"/>
              </a:solidFill>
            </a:endParaRPr>
          </a:p>
        </p:txBody>
      </p:sp>
      <p:sp>
        <p:nvSpPr>
          <p:cNvPr id="900" name="Google Shape;900;p28"/>
          <p:cNvSpPr/>
          <p:nvPr/>
        </p:nvSpPr>
        <p:spPr>
          <a:xfrm>
            <a:off x="373032" y="365330"/>
            <a:ext cx="419616" cy="422785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1" name="Google Shape;901;p28"/>
          <p:cNvGrpSpPr/>
          <p:nvPr/>
        </p:nvGrpSpPr>
        <p:grpSpPr>
          <a:xfrm rot="-2700000">
            <a:off x="1631922" y="2202824"/>
            <a:ext cx="161797" cy="161797"/>
            <a:chOff x="5632255" y="1109732"/>
            <a:chExt cx="634895" cy="634895"/>
          </a:xfrm>
        </p:grpSpPr>
        <p:sp>
          <p:nvSpPr>
            <p:cNvPr id="902" name="Google Shape;902;p28"/>
            <p:cNvSpPr/>
            <p:nvPr/>
          </p:nvSpPr>
          <p:spPr>
            <a:xfrm rot="10800000">
              <a:off x="5632255" y="1261195"/>
              <a:ext cx="634895" cy="273397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8"/>
            <p:cNvSpPr/>
            <p:nvPr/>
          </p:nvSpPr>
          <p:spPr>
            <a:xfrm rot="5400377">
              <a:off x="5597972" y="1290477"/>
              <a:ext cx="634895" cy="273404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4" name="Google Shape;904;p28"/>
          <p:cNvGrpSpPr/>
          <p:nvPr/>
        </p:nvGrpSpPr>
        <p:grpSpPr>
          <a:xfrm rot="-2700000">
            <a:off x="3213072" y="3577274"/>
            <a:ext cx="161797" cy="161797"/>
            <a:chOff x="5632255" y="1109732"/>
            <a:chExt cx="634895" cy="634895"/>
          </a:xfrm>
        </p:grpSpPr>
        <p:sp>
          <p:nvSpPr>
            <p:cNvPr id="905" name="Google Shape;905;p28"/>
            <p:cNvSpPr/>
            <p:nvPr/>
          </p:nvSpPr>
          <p:spPr>
            <a:xfrm rot="10800000">
              <a:off x="5632255" y="1261195"/>
              <a:ext cx="634895" cy="273397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8"/>
            <p:cNvSpPr/>
            <p:nvPr/>
          </p:nvSpPr>
          <p:spPr>
            <a:xfrm rot="5400377">
              <a:off x="5597972" y="1290477"/>
              <a:ext cx="634895" cy="273404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7" name="Google Shape;907;p28"/>
          <p:cNvGrpSpPr/>
          <p:nvPr/>
        </p:nvGrpSpPr>
        <p:grpSpPr>
          <a:xfrm rot="-2700000">
            <a:off x="4131522" y="2002999"/>
            <a:ext cx="161797" cy="161797"/>
            <a:chOff x="5632255" y="1109732"/>
            <a:chExt cx="634895" cy="634895"/>
          </a:xfrm>
        </p:grpSpPr>
        <p:sp>
          <p:nvSpPr>
            <p:cNvPr id="908" name="Google Shape;908;p28"/>
            <p:cNvSpPr/>
            <p:nvPr/>
          </p:nvSpPr>
          <p:spPr>
            <a:xfrm rot="10800000">
              <a:off x="5632255" y="1261195"/>
              <a:ext cx="634895" cy="273397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8"/>
            <p:cNvSpPr/>
            <p:nvPr/>
          </p:nvSpPr>
          <p:spPr>
            <a:xfrm rot="5400377">
              <a:off x="5597972" y="1290477"/>
              <a:ext cx="634895" cy="273404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0" name="Google Shape;910;p28"/>
          <p:cNvGrpSpPr/>
          <p:nvPr/>
        </p:nvGrpSpPr>
        <p:grpSpPr>
          <a:xfrm rot="-2700000">
            <a:off x="6752322" y="2431624"/>
            <a:ext cx="161797" cy="161797"/>
            <a:chOff x="5632255" y="1109732"/>
            <a:chExt cx="634895" cy="634895"/>
          </a:xfrm>
        </p:grpSpPr>
        <p:sp>
          <p:nvSpPr>
            <p:cNvPr id="911" name="Google Shape;911;p28"/>
            <p:cNvSpPr/>
            <p:nvPr/>
          </p:nvSpPr>
          <p:spPr>
            <a:xfrm rot="10800000">
              <a:off x="5632255" y="1261195"/>
              <a:ext cx="634895" cy="273397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8"/>
            <p:cNvSpPr/>
            <p:nvPr/>
          </p:nvSpPr>
          <p:spPr>
            <a:xfrm rot="5400377">
              <a:off x="5597972" y="1290477"/>
              <a:ext cx="634895" cy="273404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28"/>
          <p:cNvGrpSpPr/>
          <p:nvPr/>
        </p:nvGrpSpPr>
        <p:grpSpPr>
          <a:xfrm rot="-2700000">
            <a:off x="4795047" y="3894624"/>
            <a:ext cx="161797" cy="161797"/>
            <a:chOff x="5632255" y="1109732"/>
            <a:chExt cx="634895" cy="634895"/>
          </a:xfrm>
        </p:grpSpPr>
        <p:sp>
          <p:nvSpPr>
            <p:cNvPr id="914" name="Google Shape;914;p28"/>
            <p:cNvSpPr/>
            <p:nvPr/>
          </p:nvSpPr>
          <p:spPr>
            <a:xfrm rot="10800000">
              <a:off x="5632255" y="1261195"/>
              <a:ext cx="634895" cy="273397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8"/>
            <p:cNvSpPr/>
            <p:nvPr/>
          </p:nvSpPr>
          <p:spPr>
            <a:xfrm rot="5400377">
              <a:off x="5597972" y="1290477"/>
              <a:ext cx="634895" cy="273404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28"/>
          <p:cNvGrpSpPr/>
          <p:nvPr/>
        </p:nvGrpSpPr>
        <p:grpSpPr>
          <a:xfrm rot="-2700000">
            <a:off x="7397597" y="3937574"/>
            <a:ext cx="161797" cy="161797"/>
            <a:chOff x="5632255" y="1109732"/>
            <a:chExt cx="634895" cy="634895"/>
          </a:xfrm>
        </p:grpSpPr>
        <p:sp>
          <p:nvSpPr>
            <p:cNvPr id="917" name="Google Shape;917;p28"/>
            <p:cNvSpPr/>
            <p:nvPr/>
          </p:nvSpPr>
          <p:spPr>
            <a:xfrm rot="10800000">
              <a:off x="5632255" y="1261195"/>
              <a:ext cx="634895" cy="273397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8"/>
            <p:cNvSpPr/>
            <p:nvPr/>
          </p:nvSpPr>
          <p:spPr>
            <a:xfrm rot="5400377">
              <a:off x="5597972" y="1290477"/>
              <a:ext cx="634895" cy="273404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29"/>
          <p:cNvSpPr txBox="1">
            <a:spLocks noGrp="1"/>
          </p:cNvSpPr>
          <p:nvPr>
            <p:ph type="ctrTitle" idx="4294967295"/>
          </p:nvPr>
        </p:nvSpPr>
        <p:spPr>
          <a:xfrm>
            <a:off x="1355800" y="1659550"/>
            <a:ext cx="71025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924" name="Google Shape;924;p29"/>
          <p:cNvSpPr txBox="1">
            <a:spLocks noGrp="1"/>
          </p:cNvSpPr>
          <p:nvPr>
            <p:ph type="subTitle" idx="4294967295"/>
          </p:nvPr>
        </p:nvSpPr>
        <p:spPr>
          <a:xfrm>
            <a:off x="1355800" y="2916252"/>
            <a:ext cx="71025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accent4"/>
                </a:solidFill>
              </a:rPr>
              <a:t>Whoa! That’s a big number, aren’t you proud?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925" name="Google Shape;925;p29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926" name="Google Shape;926;p29"/>
          <p:cNvSpPr/>
          <p:nvPr/>
        </p:nvSpPr>
        <p:spPr>
          <a:xfrm>
            <a:off x="403271" y="347236"/>
            <a:ext cx="351516" cy="354707"/>
          </a:xfrm>
          <a:custGeom>
            <a:avLst/>
            <a:gdLst/>
            <a:ahLst/>
            <a:cxnLst/>
            <a:rect l="l" t="t" r="r" b="b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32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965" name="Google Shape;965;p32"/>
          <p:cNvSpPr txBox="1">
            <a:spLocks noGrp="1"/>
          </p:cNvSpPr>
          <p:nvPr>
            <p:ph type="body" idx="1"/>
          </p:nvPr>
        </p:nvSpPr>
        <p:spPr>
          <a:xfrm>
            <a:off x="829000" y="1352550"/>
            <a:ext cx="2044500" cy="144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966" name="Google Shape;966;p32"/>
          <p:cNvSpPr txBox="1">
            <a:spLocks noGrp="1"/>
          </p:cNvSpPr>
          <p:nvPr>
            <p:ph type="body" idx="2"/>
          </p:nvPr>
        </p:nvSpPr>
        <p:spPr>
          <a:xfrm>
            <a:off x="3257801" y="1352550"/>
            <a:ext cx="2044500" cy="144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967" name="Google Shape;967;p32"/>
          <p:cNvSpPr txBox="1">
            <a:spLocks noGrp="1"/>
          </p:cNvSpPr>
          <p:nvPr>
            <p:ph type="body" idx="3"/>
          </p:nvPr>
        </p:nvSpPr>
        <p:spPr>
          <a:xfrm>
            <a:off x="5686602" y="1352550"/>
            <a:ext cx="2044500" cy="144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/>
          </a:p>
        </p:txBody>
      </p:sp>
      <p:sp>
        <p:nvSpPr>
          <p:cNvPr id="968" name="Google Shape;968;p32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969" name="Google Shape;969;p32"/>
          <p:cNvSpPr txBox="1">
            <a:spLocks noGrp="1"/>
          </p:cNvSpPr>
          <p:nvPr>
            <p:ph type="body" idx="1"/>
          </p:nvPr>
        </p:nvSpPr>
        <p:spPr>
          <a:xfrm>
            <a:off x="829000" y="3105150"/>
            <a:ext cx="2044500" cy="144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971" name="Google Shape;971;p32"/>
          <p:cNvSpPr txBox="1">
            <a:spLocks noGrp="1"/>
          </p:cNvSpPr>
          <p:nvPr>
            <p:ph type="body" idx="3"/>
          </p:nvPr>
        </p:nvSpPr>
        <p:spPr>
          <a:xfrm>
            <a:off x="5686602" y="3105150"/>
            <a:ext cx="2044500" cy="144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33"/>
          <p:cNvSpPr txBox="1">
            <a:spLocks noGrp="1"/>
          </p:cNvSpPr>
          <p:nvPr>
            <p:ph type="body" idx="1"/>
          </p:nvPr>
        </p:nvSpPr>
        <p:spPr>
          <a:xfrm>
            <a:off x="457200" y="3872904"/>
            <a:ext cx="8229600" cy="31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100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977" name="Google Shape;977;p33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cxnSp>
        <p:nvCxnSpPr>
          <p:cNvPr id="978" name="Google Shape;978;p33"/>
          <p:cNvCxnSpPr/>
          <p:nvPr/>
        </p:nvCxnSpPr>
        <p:spPr>
          <a:xfrm>
            <a:off x="952500" y="664151"/>
            <a:ext cx="7239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9" name="Google Shape;979;p33"/>
          <p:cNvCxnSpPr/>
          <p:nvPr/>
        </p:nvCxnSpPr>
        <p:spPr>
          <a:xfrm>
            <a:off x="952500" y="1373633"/>
            <a:ext cx="7239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0" name="Google Shape;980;p33"/>
          <p:cNvCxnSpPr/>
          <p:nvPr/>
        </p:nvCxnSpPr>
        <p:spPr>
          <a:xfrm>
            <a:off x="952500" y="2083114"/>
            <a:ext cx="7239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1" name="Google Shape;981;p33"/>
          <p:cNvCxnSpPr/>
          <p:nvPr/>
        </p:nvCxnSpPr>
        <p:spPr>
          <a:xfrm>
            <a:off x="952500" y="2792596"/>
            <a:ext cx="7239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2" name="Google Shape;982;p33"/>
          <p:cNvCxnSpPr/>
          <p:nvPr/>
        </p:nvCxnSpPr>
        <p:spPr>
          <a:xfrm>
            <a:off x="952500" y="3523976"/>
            <a:ext cx="7239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3" name="Google Shape;983;p33"/>
          <p:cNvSpPr txBox="1"/>
          <p:nvPr/>
        </p:nvSpPr>
        <p:spPr>
          <a:xfrm>
            <a:off x="952500" y="505400"/>
            <a:ext cx="309300" cy="30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4000</a:t>
            </a:r>
            <a:endParaRPr sz="1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3000</a:t>
            </a:r>
            <a:endParaRPr sz="1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2000</a:t>
            </a:r>
            <a:endParaRPr sz="1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1000</a:t>
            </a:r>
            <a:endParaRPr sz="1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0</a:t>
            </a:r>
            <a:endParaRPr sz="1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84" name="Google Shape;984;p33"/>
          <p:cNvSpPr/>
          <p:nvPr/>
        </p:nvSpPr>
        <p:spPr>
          <a:xfrm>
            <a:off x="1572782" y="197038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33"/>
          <p:cNvSpPr/>
          <p:nvPr/>
        </p:nvSpPr>
        <p:spPr>
          <a:xfrm>
            <a:off x="1887026" y="157632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33"/>
          <p:cNvSpPr/>
          <p:nvPr/>
        </p:nvSpPr>
        <p:spPr>
          <a:xfrm>
            <a:off x="2201270" y="208311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33"/>
          <p:cNvSpPr/>
          <p:nvPr/>
        </p:nvSpPr>
        <p:spPr>
          <a:xfrm>
            <a:off x="3325786" y="228417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33"/>
          <p:cNvSpPr/>
          <p:nvPr/>
        </p:nvSpPr>
        <p:spPr>
          <a:xfrm>
            <a:off x="3640031" y="168579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33"/>
          <p:cNvSpPr/>
          <p:nvPr/>
        </p:nvSpPr>
        <p:spPr>
          <a:xfrm>
            <a:off x="3954275" y="81847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33"/>
          <p:cNvSpPr/>
          <p:nvPr/>
        </p:nvSpPr>
        <p:spPr>
          <a:xfrm>
            <a:off x="5078791" y="172957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33"/>
          <p:cNvSpPr/>
          <p:nvPr/>
        </p:nvSpPr>
        <p:spPr>
          <a:xfrm>
            <a:off x="5393035" y="66402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33"/>
          <p:cNvSpPr/>
          <p:nvPr/>
        </p:nvSpPr>
        <p:spPr>
          <a:xfrm>
            <a:off x="5707280" y="191201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33"/>
          <p:cNvSpPr/>
          <p:nvPr/>
        </p:nvSpPr>
        <p:spPr>
          <a:xfrm>
            <a:off x="6831796" y="234255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33"/>
          <p:cNvSpPr/>
          <p:nvPr/>
        </p:nvSpPr>
        <p:spPr>
          <a:xfrm>
            <a:off x="7146040" y="88307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33"/>
          <p:cNvSpPr/>
          <p:nvPr/>
        </p:nvSpPr>
        <p:spPr>
          <a:xfrm>
            <a:off x="7460284" y="119686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34"/>
          <p:cNvSpPr txBox="1">
            <a:spLocks noGrp="1"/>
          </p:cNvSpPr>
          <p:nvPr>
            <p:ph type="body" idx="4294967295"/>
          </p:nvPr>
        </p:nvSpPr>
        <p:spPr>
          <a:xfrm>
            <a:off x="1202375" y="1496525"/>
            <a:ext cx="2611800" cy="215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Mali"/>
                <a:ea typeface="Mali"/>
                <a:cs typeface="Mali"/>
                <a:sym typeface="Mali"/>
              </a:rPr>
              <a:t>Mobile project</a:t>
            </a:r>
            <a:endParaRPr sz="2000">
              <a:solidFill>
                <a:schemeClr val="accent6"/>
              </a:solidFill>
              <a:latin typeface="Mali"/>
              <a:ea typeface="Mali"/>
              <a:cs typeface="Mali"/>
              <a:sym typeface="Mali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001" name="Google Shape;1001;p34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grpSp>
        <p:nvGrpSpPr>
          <p:cNvPr id="1002" name="Google Shape;1002;p34"/>
          <p:cNvGrpSpPr/>
          <p:nvPr/>
        </p:nvGrpSpPr>
        <p:grpSpPr>
          <a:xfrm>
            <a:off x="5277000" y="373572"/>
            <a:ext cx="2119546" cy="4396359"/>
            <a:chOff x="2547150" y="238125"/>
            <a:chExt cx="2525675" cy="5238750"/>
          </a:xfrm>
        </p:grpSpPr>
        <p:sp>
          <p:nvSpPr>
            <p:cNvPr id="1003" name="Google Shape;1003;p34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FFFF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FFFF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7" name="Google Shape;1007;p34"/>
          <p:cNvSpPr/>
          <p:nvPr/>
        </p:nvSpPr>
        <p:spPr>
          <a:xfrm>
            <a:off x="457200" y="248920"/>
            <a:ext cx="274958" cy="460550"/>
          </a:xfrm>
          <a:custGeom>
            <a:avLst/>
            <a:gdLst/>
            <a:ahLst/>
            <a:cxnLst/>
            <a:rect l="l" t="t" r="r" b="b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8" name="Google Shape;1008;p34"/>
          <p:cNvPicPr preferRelativeResize="0"/>
          <p:nvPr/>
        </p:nvPicPr>
        <p:blipFill rotWithShape="1">
          <a:blip r:embed="rId3">
            <a:alphaModFix/>
          </a:blip>
          <a:srcRect b="23786"/>
          <a:stretch/>
        </p:blipFill>
        <p:spPr>
          <a:xfrm>
            <a:off x="5324900" y="757700"/>
            <a:ext cx="2023750" cy="362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9"/>
          <p:cNvSpPr txBox="1">
            <a:spLocks noGrp="1"/>
          </p:cNvSpPr>
          <p:nvPr>
            <p:ph type="body" idx="1"/>
          </p:nvPr>
        </p:nvSpPr>
        <p:spPr>
          <a:xfrm>
            <a:off x="1690914" y="1233714"/>
            <a:ext cx="5009107" cy="155302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he-IL" sz="4400" dirty="0"/>
              <a:t>היכרות </a:t>
            </a:r>
            <a:endParaRPr sz="4400" dirty="0"/>
          </a:p>
        </p:txBody>
      </p:sp>
      <p:sp>
        <p:nvSpPr>
          <p:cNvPr id="801" name="Google Shape;801;p19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802" name="Google Shape;802;p19"/>
          <p:cNvSpPr/>
          <p:nvPr/>
        </p:nvSpPr>
        <p:spPr>
          <a:xfrm rot="10800000">
            <a:off x="4868642" y="2921173"/>
            <a:ext cx="1928758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35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grpSp>
        <p:nvGrpSpPr>
          <p:cNvPr id="1014" name="Google Shape;1014;p35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1015" name="Google Shape;1015;p35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5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FFFF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5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FFF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5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9" name="Google Shape;1019;p35"/>
          <p:cNvSpPr/>
          <p:nvPr/>
        </p:nvSpPr>
        <p:spPr>
          <a:xfrm>
            <a:off x="415439" y="210595"/>
            <a:ext cx="360039" cy="460550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35"/>
          <p:cNvSpPr txBox="1">
            <a:spLocks noGrp="1"/>
          </p:cNvSpPr>
          <p:nvPr>
            <p:ph type="body" idx="4294967295"/>
          </p:nvPr>
        </p:nvSpPr>
        <p:spPr>
          <a:xfrm>
            <a:off x="1202375" y="1496525"/>
            <a:ext cx="2611800" cy="215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Mali"/>
                <a:ea typeface="Mali"/>
                <a:cs typeface="Mali"/>
                <a:sym typeface="Mali"/>
              </a:rPr>
              <a:t>Tablet project</a:t>
            </a:r>
            <a:endParaRPr sz="2000">
              <a:solidFill>
                <a:schemeClr val="dk2"/>
              </a:solidFill>
              <a:latin typeface="Mali"/>
              <a:ea typeface="Mali"/>
              <a:cs typeface="Mali"/>
              <a:sym typeface="Mali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1021" name="Google Shape;102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36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grpSp>
        <p:nvGrpSpPr>
          <p:cNvPr id="1027" name="Google Shape;1027;p36"/>
          <p:cNvGrpSpPr/>
          <p:nvPr/>
        </p:nvGrpSpPr>
        <p:grpSpPr>
          <a:xfrm>
            <a:off x="4122824" y="1241104"/>
            <a:ext cx="4542205" cy="2661224"/>
            <a:chOff x="1177450" y="241631"/>
            <a:chExt cx="6173152" cy="3616776"/>
          </a:xfrm>
        </p:grpSpPr>
        <p:sp>
          <p:nvSpPr>
            <p:cNvPr id="1028" name="Google Shape;1028;p36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36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36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36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2" name="Google Shape;1032;p36"/>
          <p:cNvSpPr/>
          <p:nvPr/>
        </p:nvSpPr>
        <p:spPr>
          <a:xfrm>
            <a:off x="385666" y="291491"/>
            <a:ext cx="421736" cy="398876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4" name="Google Shape;1034;p36"/>
          <p:cNvPicPr preferRelativeResize="0"/>
          <p:nvPr/>
        </p:nvPicPr>
        <p:blipFill rotWithShape="1">
          <a:blip r:embed="rId3">
            <a:alphaModFix/>
          </a:blip>
          <a:srcRect b="6620"/>
          <a:stretch/>
        </p:blipFill>
        <p:spPr>
          <a:xfrm>
            <a:off x="4628650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38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1048" name="Google Shape;1048;p38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✘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✘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1049" name="Google Shape;1049;p38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39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1055" name="Google Shape;1055;p39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✘"/>
            </a:pPr>
            <a:r>
              <a:rPr lang="en" sz="1800"/>
              <a:t>Titles: Mali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" sz="1800"/>
              <a:t>Body copy: Nunito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https://fontstorage.com/font/cadson-demak/mali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https://www.fontsquirrel.com/fonts/nunito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endParaRPr sz="1800"/>
          </a:p>
        </p:txBody>
      </p:sp>
      <p:sp>
        <p:nvSpPr>
          <p:cNvPr id="1056" name="Google Shape;1056;p39"/>
          <p:cNvSpPr txBox="1"/>
          <p:nvPr/>
        </p:nvSpPr>
        <p:spPr>
          <a:xfrm>
            <a:off x="829000" y="4171650"/>
            <a:ext cx="69021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57" name="Google Shape;1057;p39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41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1072" name="Google Shape;1072;p4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sp>
        <p:nvSpPr>
          <p:cNvPr id="1073" name="Google Shape;1073;p41"/>
          <p:cNvSpPr/>
          <p:nvPr/>
        </p:nvSpPr>
        <p:spPr>
          <a:xfrm>
            <a:off x="7045414" y="2679750"/>
            <a:ext cx="7494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DEC</a:t>
            </a:r>
            <a:endParaRPr sz="1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74" name="Google Shape;1074;p41"/>
          <p:cNvSpPr/>
          <p:nvPr/>
        </p:nvSpPr>
        <p:spPr>
          <a:xfrm>
            <a:off x="6444193" y="2679750"/>
            <a:ext cx="7494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NOV</a:t>
            </a:r>
            <a:endParaRPr sz="1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75" name="Google Shape;1075;p41"/>
          <p:cNvSpPr/>
          <p:nvPr/>
        </p:nvSpPr>
        <p:spPr>
          <a:xfrm>
            <a:off x="5842973" y="2679750"/>
            <a:ext cx="7494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OCT</a:t>
            </a:r>
            <a:endParaRPr sz="1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76" name="Google Shape;1076;p41"/>
          <p:cNvSpPr/>
          <p:nvPr/>
        </p:nvSpPr>
        <p:spPr>
          <a:xfrm>
            <a:off x="5241752" y="2679750"/>
            <a:ext cx="7494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SEP</a:t>
            </a:r>
            <a:endParaRPr sz="1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77" name="Google Shape;1077;p41"/>
          <p:cNvSpPr/>
          <p:nvPr/>
        </p:nvSpPr>
        <p:spPr>
          <a:xfrm>
            <a:off x="4640532" y="2679750"/>
            <a:ext cx="7494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AUG</a:t>
            </a:r>
            <a:endParaRPr sz="1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78" name="Google Shape;1078;p41"/>
          <p:cNvSpPr/>
          <p:nvPr/>
        </p:nvSpPr>
        <p:spPr>
          <a:xfrm>
            <a:off x="4039311" y="2679750"/>
            <a:ext cx="7494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JUL</a:t>
            </a:r>
            <a:endParaRPr sz="1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79" name="Google Shape;1079;p41"/>
          <p:cNvSpPr/>
          <p:nvPr/>
        </p:nvSpPr>
        <p:spPr>
          <a:xfrm>
            <a:off x="3438091" y="2679750"/>
            <a:ext cx="7494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JUN</a:t>
            </a:r>
            <a:endParaRPr sz="1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80" name="Google Shape;1080;p41"/>
          <p:cNvSpPr/>
          <p:nvPr/>
        </p:nvSpPr>
        <p:spPr>
          <a:xfrm>
            <a:off x="2836870" y="2679750"/>
            <a:ext cx="7494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MAY</a:t>
            </a:r>
            <a:endParaRPr sz="1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81" name="Google Shape;1081;p41"/>
          <p:cNvSpPr/>
          <p:nvPr/>
        </p:nvSpPr>
        <p:spPr>
          <a:xfrm>
            <a:off x="2235650" y="2679750"/>
            <a:ext cx="7494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APR</a:t>
            </a:r>
            <a:endParaRPr sz="1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82" name="Google Shape;1082;p41"/>
          <p:cNvSpPr/>
          <p:nvPr/>
        </p:nvSpPr>
        <p:spPr>
          <a:xfrm>
            <a:off x="1634429" y="2679750"/>
            <a:ext cx="7494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MAR</a:t>
            </a:r>
            <a:endParaRPr sz="1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83" name="Google Shape;1083;p41"/>
          <p:cNvSpPr/>
          <p:nvPr/>
        </p:nvSpPr>
        <p:spPr>
          <a:xfrm>
            <a:off x="1033209" y="2679750"/>
            <a:ext cx="7494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FEB</a:t>
            </a:r>
            <a:endParaRPr sz="1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84" name="Google Shape;1084;p41"/>
          <p:cNvSpPr/>
          <p:nvPr/>
        </p:nvSpPr>
        <p:spPr>
          <a:xfrm>
            <a:off x="431988" y="2679750"/>
            <a:ext cx="7494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JAN</a:t>
            </a:r>
            <a:endParaRPr sz="1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85" name="Google Shape;1085;p41"/>
          <p:cNvSpPr/>
          <p:nvPr/>
        </p:nvSpPr>
        <p:spPr>
          <a:xfrm>
            <a:off x="0" y="2679750"/>
            <a:ext cx="5805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cxnSp>
        <p:nvCxnSpPr>
          <p:cNvPr id="1086" name="Google Shape;1086;p41"/>
          <p:cNvCxnSpPr/>
          <p:nvPr/>
        </p:nvCxnSpPr>
        <p:spPr>
          <a:xfrm rot="10800000">
            <a:off x="700353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087" name="Google Shape;1087;p41"/>
          <p:cNvSpPr txBox="1"/>
          <p:nvPr/>
        </p:nvSpPr>
        <p:spPr>
          <a:xfrm>
            <a:off x="662989" y="1651000"/>
            <a:ext cx="1138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88" name="Google Shape;1088;p41"/>
          <p:cNvCxnSpPr/>
          <p:nvPr/>
        </p:nvCxnSpPr>
        <p:spPr>
          <a:xfrm rot="10800000">
            <a:off x="1903766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089" name="Google Shape;1089;p41"/>
          <p:cNvSpPr txBox="1"/>
          <p:nvPr/>
        </p:nvSpPr>
        <p:spPr>
          <a:xfrm>
            <a:off x="1867774" y="1651000"/>
            <a:ext cx="1138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Red is the colour of danger and courage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90" name="Google Shape;1090;p41"/>
          <p:cNvCxnSpPr/>
          <p:nvPr/>
        </p:nvCxnSpPr>
        <p:spPr>
          <a:xfrm rot="10800000">
            <a:off x="3107178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091" name="Google Shape;1091;p41"/>
          <p:cNvSpPr txBox="1"/>
          <p:nvPr/>
        </p:nvSpPr>
        <p:spPr>
          <a:xfrm>
            <a:off x="3072559" y="1651000"/>
            <a:ext cx="1138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92" name="Google Shape;1092;p41"/>
          <p:cNvCxnSpPr/>
          <p:nvPr/>
        </p:nvCxnSpPr>
        <p:spPr>
          <a:xfrm rot="10800000">
            <a:off x="4310591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093" name="Google Shape;1093;p41"/>
          <p:cNvSpPr txBox="1"/>
          <p:nvPr/>
        </p:nvSpPr>
        <p:spPr>
          <a:xfrm>
            <a:off x="4277344" y="1651000"/>
            <a:ext cx="1138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94" name="Google Shape;1094;p41"/>
          <p:cNvCxnSpPr/>
          <p:nvPr/>
        </p:nvCxnSpPr>
        <p:spPr>
          <a:xfrm rot="10800000">
            <a:off x="5514003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095" name="Google Shape;1095;p41"/>
          <p:cNvSpPr txBox="1"/>
          <p:nvPr/>
        </p:nvSpPr>
        <p:spPr>
          <a:xfrm>
            <a:off x="5482129" y="1651000"/>
            <a:ext cx="1138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96" name="Google Shape;1096;p41"/>
          <p:cNvCxnSpPr/>
          <p:nvPr/>
        </p:nvCxnSpPr>
        <p:spPr>
          <a:xfrm rot="10800000">
            <a:off x="6717416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097" name="Google Shape;1097;p41"/>
          <p:cNvSpPr txBox="1"/>
          <p:nvPr/>
        </p:nvSpPr>
        <p:spPr>
          <a:xfrm>
            <a:off x="6686914" y="1651000"/>
            <a:ext cx="1138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98" name="Google Shape;1098;p41"/>
          <p:cNvCxnSpPr/>
          <p:nvPr/>
        </p:nvCxnSpPr>
        <p:spPr>
          <a:xfrm rot="10800000">
            <a:off x="1311301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099" name="Google Shape;1099;p41"/>
          <p:cNvSpPr txBox="1"/>
          <p:nvPr/>
        </p:nvSpPr>
        <p:spPr>
          <a:xfrm>
            <a:off x="1247417" y="3571950"/>
            <a:ext cx="1138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100" name="Google Shape;1100;p41"/>
          <p:cNvCxnSpPr/>
          <p:nvPr/>
        </p:nvCxnSpPr>
        <p:spPr>
          <a:xfrm rot="10800000">
            <a:off x="2514714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101" name="Google Shape;1101;p41"/>
          <p:cNvSpPr txBox="1"/>
          <p:nvPr/>
        </p:nvSpPr>
        <p:spPr>
          <a:xfrm>
            <a:off x="2459173" y="3571950"/>
            <a:ext cx="1138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102" name="Google Shape;1102;p41"/>
          <p:cNvCxnSpPr/>
          <p:nvPr/>
        </p:nvCxnSpPr>
        <p:spPr>
          <a:xfrm rot="10800000">
            <a:off x="3718126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103" name="Google Shape;1103;p41"/>
          <p:cNvSpPr txBox="1"/>
          <p:nvPr/>
        </p:nvSpPr>
        <p:spPr>
          <a:xfrm>
            <a:off x="3670930" y="3571950"/>
            <a:ext cx="1138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104" name="Google Shape;1104;p41"/>
          <p:cNvCxnSpPr/>
          <p:nvPr/>
        </p:nvCxnSpPr>
        <p:spPr>
          <a:xfrm rot="10800000">
            <a:off x="4921539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105" name="Google Shape;1105;p41"/>
          <p:cNvSpPr txBox="1"/>
          <p:nvPr/>
        </p:nvSpPr>
        <p:spPr>
          <a:xfrm>
            <a:off x="4882687" y="3571950"/>
            <a:ext cx="1138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Red is the colour of danger and courage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106" name="Google Shape;1106;p41"/>
          <p:cNvCxnSpPr/>
          <p:nvPr/>
        </p:nvCxnSpPr>
        <p:spPr>
          <a:xfrm rot="10800000">
            <a:off x="6124951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107" name="Google Shape;1107;p41"/>
          <p:cNvSpPr txBox="1"/>
          <p:nvPr/>
        </p:nvSpPr>
        <p:spPr>
          <a:xfrm>
            <a:off x="6094443" y="3571950"/>
            <a:ext cx="1138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108" name="Google Shape;1108;p41"/>
          <p:cNvCxnSpPr/>
          <p:nvPr/>
        </p:nvCxnSpPr>
        <p:spPr>
          <a:xfrm rot="10800000">
            <a:off x="7328364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109" name="Google Shape;1109;p41"/>
          <p:cNvSpPr txBox="1"/>
          <p:nvPr/>
        </p:nvSpPr>
        <p:spPr>
          <a:xfrm>
            <a:off x="7293945" y="3571950"/>
            <a:ext cx="9423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42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1115" name="Google Shape;1115;p42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sp>
        <p:nvSpPr>
          <p:cNvPr id="1116" name="Google Shape;1116;p42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7" name="Google Shape;1117;p42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18" name="Google Shape;1118;p42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1119" name="Google Shape;1119;p42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120" name="Google Shape;1120;p42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1</a:t>
              </a:r>
              <a:endParaRPr sz="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121" name="Google Shape;1121;p42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1122" name="Google Shape;1122;p42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123" name="Google Shape;1123;p42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3</a:t>
              </a:r>
              <a:endParaRPr sz="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124" name="Google Shape;1124;p42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1125" name="Google Shape;1125;p42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126" name="Google Shape;1126;p42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5</a:t>
              </a:r>
              <a:endParaRPr sz="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127" name="Google Shape;1127;p42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1128" name="Google Shape;1128;p42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129" name="Google Shape;1129;p42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6</a:t>
              </a:r>
              <a:endParaRPr sz="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130" name="Google Shape;1130;p42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1131" name="Google Shape;1131;p42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132" name="Google Shape;1132;p42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4</a:t>
              </a:r>
              <a:endParaRPr sz="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133" name="Google Shape;1133;p42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1134" name="Google Shape;1134;p42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135" name="Google Shape;1135;p42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2</a:t>
              </a:r>
              <a:endParaRPr sz="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1136" name="Google Shape;1136;p42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37" name="Google Shape;1137;p42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Red is the colour of danger and courage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38" name="Google Shape;1138;p42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39" name="Google Shape;1139;p42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40" name="Google Shape;1140;p42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41" name="Google Shape;1141;p42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43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1147" name="Google Shape;1147;p43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graphicFrame>
        <p:nvGraphicFramePr>
          <p:cNvPr id="1148" name="Google Shape;1148;p43"/>
          <p:cNvGraphicFramePr/>
          <p:nvPr/>
        </p:nvGraphicFramePr>
        <p:xfrm>
          <a:off x="828875" y="1564481"/>
          <a:ext cx="7094700" cy="3197750"/>
        </p:xfrm>
        <a:graphic>
          <a:graphicData uri="http://schemas.openxmlformats.org/drawingml/2006/table">
            <a:tbl>
              <a:tblPr>
                <a:noFill/>
                <a:tableStyleId>{11B854F4-DAD3-4796-B587-69EDEEDD8DB9}</a:tableStyleId>
              </a:tblPr>
              <a:tblGrid>
                <a:gridCol w="122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9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9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9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9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9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9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95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95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95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95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1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Week 1</a:t>
                      </a:r>
                      <a:endParaRPr sz="800" b="1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Week 2</a:t>
                      </a:r>
                      <a:endParaRPr sz="800" b="1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2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3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4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5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6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7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8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9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10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11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12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13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14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 1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 2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 3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 4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 5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 6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 7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 8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44"/>
          <p:cNvSpPr txBox="1">
            <a:spLocks noGrp="1"/>
          </p:cNvSpPr>
          <p:nvPr>
            <p:ph type="title" idx="4294967295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1154" name="Google Shape;1154;p44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sp>
        <p:nvSpPr>
          <p:cNvPr id="1155" name="Google Shape;1155;p44"/>
          <p:cNvSpPr/>
          <p:nvPr/>
        </p:nvSpPr>
        <p:spPr>
          <a:xfrm>
            <a:off x="839125" y="1174650"/>
            <a:ext cx="3665100" cy="147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STRENGTHS</a:t>
            </a:r>
            <a:endParaRPr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56" name="Google Shape;1156;p44"/>
          <p:cNvSpPr/>
          <p:nvPr/>
        </p:nvSpPr>
        <p:spPr>
          <a:xfrm>
            <a:off x="4655881" y="1174650"/>
            <a:ext cx="3665100" cy="147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WEAKNESSES</a:t>
            </a:r>
            <a:endParaRPr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57" name="Google Shape;1157;p44"/>
          <p:cNvSpPr/>
          <p:nvPr/>
        </p:nvSpPr>
        <p:spPr>
          <a:xfrm>
            <a:off x="839125" y="2811069"/>
            <a:ext cx="3665100" cy="147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Black is the color of ebony and of outer space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OPPORTUNITIES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58" name="Google Shape;1158;p44"/>
          <p:cNvSpPr/>
          <p:nvPr/>
        </p:nvSpPr>
        <p:spPr>
          <a:xfrm>
            <a:off x="4655881" y="2811069"/>
            <a:ext cx="3665100" cy="147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White is the color of milk and fresh snow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THREATS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59" name="Google Shape;1159;p44"/>
          <p:cNvSpPr/>
          <p:nvPr/>
        </p:nvSpPr>
        <p:spPr>
          <a:xfrm>
            <a:off x="3375488" y="1523605"/>
            <a:ext cx="2249400" cy="22494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44"/>
          <p:cNvSpPr/>
          <p:nvPr/>
        </p:nvSpPr>
        <p:spPr>
          <a:xfrm rot="5400000">
            <a:off x="3537545" y="1523605"/>
            <a:ext cx="2249400" cy="22494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44"/>
          <p:cNvSpPr/>
          <p:nvPr/>
        </p:nvSpPr>
        <p:spPr>
          <a:xfrm rot="10800000">
            <a:off x="3537545" y="1686918"/>
            <a:ext cx="2249400" cy="22494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44"/>
          <p:cNvSpPr/>
          <p:nvPr/>
        </p:nvSpPr>
        <p:spPr>
          <a:xfrm rot="-5400000">
            <a:off x="3375488" y="1686918"/>
            <a:ext cx="2249400" cy="22494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44"/>
          <p:cNvSpPr/>
          <p:nvPr/>
        </p:nvSpPr>
        <p:spPr>
          <a:xfrm>
            <a:off x="3893331" y="1992789"/>
            <a:ext cx="290817" cy="40805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ali"/>
              </a:rPr>
              <a:t>S</a:t>
            </a:r>
          </a:p>
        </p:txBody>
      </p:sp>
      <p:sp>
        <p:nvSpPr>
          <p:cNvPr id="1164" name="Google Shape;1164;p44"/>
          <p:cNvSpPr/>
          <p:nvPr/>
        </p:nvSpPr>
        <p:spPr>
          <a:xfrm>
            <a:off x="4838446" y="1999973"/>
            <a:ext cx="443697" cy="40575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ali"/>
              </a:rPr>
              <a:t>W</a:t>
            </a:r>
          </a:p>
        </p:txBody>
      </p:sp>
      <p:sp>
        <p:nvSpPr>
          <p:cNvPr id="1165" name="Google Shape;1165;p44"/>
          <p:cNvSpPr/>
          <p:nvPr/>
        </p:nvSpPr>
        <p:spPr>
          <a:xfrm>
            <a:off x="3861146" y="3022352"/>
            <a:ext cx="409213" cy="40403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ali"/>
              </a:rPr>
              <a:t>O</a:t>
            </a:r>
          </a:p>
        </p:txBody>
      </p:sp>
      <p:sp>
        <p:nvSpPr>
          <p:cNvPr id="1166" name="Google Shape;1166;p44"/>
          <p:cNvSpPr/>
          <p:nvPr/>
        </p:nvSpPr>
        <p:spPr>
          <a:xfrm>
            <a:off x="4944772" y="3029536"/>
            <a:ext cx="305186" cy="40690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ali"/>
              </a:rPr>
              <a:t>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45"/>
          <p:cNvSpPr txBox="1">
            <a:spLocks noGrp="1"/>
          </p:cNvSpPr>
          <p:nvPr>
            <p:ph type="title" idx="4294967295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1172" name="Google Shape;1172;p45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sp>
        <p:nvSpPr>
          <p:cNvPr id="1173" name="Google Shape;1173;p45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Key Activities</a:t>
            </a:r>
            <a:endParaRPr sz="9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Insert your content</a:t>
            </a:r>
            <a:endParaRPr sz="8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4" name="Google Shape;1174;p45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Key Resources</a:t>
            </a:r>
            <a:endParaRPr sz="9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Insert your content</a:t>
            </a:r>
            <a:endParaRPr sz="9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5" name="Google Shape;1175;p45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Value Propositions</a:t>
            </a:r>
            <a:endParaRPr sz="9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Insert your content</a:t>
            </a:r>
            <a:endParaRPr sz="9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6" name="Google Shape;1176;p45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Customer Relationships</a:t>
            </a:r>
            <a:endParaRPr sz="9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Insert your content</a:t>
            </a:r>
            <a:endParaRPr sz="9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7" name="Google Shape;1177;p45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Channels</a:t>
            </a:r>
            <a:endParaRPr sz="9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Insert your content</a:t>
            </a:r>
            <a:endParaRPr sz="9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8" name="Google Shape;1178;p45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Customer Segments</a:t>
            </a:r>
            <a:endParaRPr sz="9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Insert your content</a:t>
            </a:r>
            <a:endParaRPr sz="9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9" name="Google Shape;1179;p45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Key Partners</a:t>
            </a:r>
            <a:endParaRPr sz="9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Insert your content</a:t>
            </a:r>
            <a:endParaRPr sz="8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80" name="Google Shape;1180;p45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Cost Structure</a:t>
            </a:r>
            <a:endParaRPr sz="9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Insert your content</a:t>
            </a:r>
            <a:endParaRPr sz="9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81" name="Google Shape;1181;p45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Revenue Streams</a:t>
            </a:r>
            <a:endParaRPr sz="9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Insert your content</a:t>
            </a:r>
            <a:endParaRPr sz="9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82" name="Google Shape;1182;p45"/>
          <p:cNvSpPr/>
          <p:nvPr/>
        </p:nvSpPr>
        <p:spPr>
          <a:xfrm>
            <a:off x="4297253" y="3732400"/>
            <a:ext cx="198541" cy="201044"/>
          </a:xfrm>
          <a:custGeom>
            <a:avLst/>
            <a:gdLst/>
            <a:ahLst/>
            <a:cxnLst/>
            <a:rect l="l" t="t" r="r" b="b"/>
            <a:pathLst>
              <a:path w="17374" h="17593" extrusionOk="0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45"/>
          <p:cNvSpPr/>
          <p:nvPr/>
        </p:nvSpPr>
        <p:spPr>
          <a:xfrm>
            <a:off x="6884808" y="543222"/>
            <a:ext cx="196873" cy="174075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45"/>
          <p:cNvSpPr/>
          <p:nvPr/>
        </p:nvSpPr>
        <p:spPr>
          <a:xfrm>
            <a:off x="1718760" y="543289"/>
            <a:ext cx="191034" cy="191868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45"/>
          <p:cNvSpPr/>
          <p:nvPr/>
        </p:nvSpPr>
        <p:spPr>
          <a:xfrm>
            <a:off x="8626235" y="543217"/>
            <a:ext cx="179355" cy="189925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45"/>
          <p:cNvSpPr/>
          <p:nvPr/>
        </p:nvSpPr>
        <p:spPr>
          <a:xfrm>
            <a:off x="8598149" y="3732570"/>
            <a:ext cx="207443" cy="152946"/>
          </a:xfrm>
          <a:custGeom>
            <a:avLst/>
            <a:gdLst/>
            <a:ahLst/>
            <a:cxnLst/>
            <a:rect l="l" t="t" r="r" b="b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45"/>
          <p:cNvSpPr/>
          <p:nvPr/>
        </p:nvSpPr>
        <p:spPr>
          <a:xfrm>
            <a:off x="3443920" y="543312"/>
            <a:ext cx="189925" cy="190199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45"/>
          <p:cNvSpPr/>
          <p:nvPr/>
        </p:nvSpPr>
        <p:spPr>
          <a:xfrm>
            <a:off x="5137800" y="543229"/>
            <a:ext cx="219945" cy="226904"/>
          </a:xfrm>
          <a:custGeom>
            <a:avLst/>
            <a:gdLst/>
            <a:ahLst/>
            <a:cxnLst/>
            <a:rect l="l" t="t" r="r" b="b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45"/>
          <p:cNvSpPr/>
          <p:nvPr/>
        </p:nvSpPr>
        <p:spPr>
          <a:xfrm>
            <a:off x="6828073" y="2141654"/>
            <a:ext cx="253599" cy="242754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45"/>
          <p:cNvSpPr/>
          <p:nvPr/>
        </p:nvSpPr>
        <p:spPr>
          <a:xfrm>
            <a:off x="3380278" y="2137889"/>
            <a:ext cx="253583" cy="230105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46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1196" name="Google Shape;1196;p46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grpSp>
        <p:nvGrpSpPr>
          <p:cNvPr id="1197" name="Google Shape;1197;p46"/>
          <p:cNvGrpSpPr/>
          <p:nvPr/>
        </p:nvGrpSpPr>
        <p:grpSpPr>
          <a:xfrm>
            <a:off x="855292" y="1413043"/>
            <a:ext cx="3608219" cy="3243858"/>
            <a:chOff x="3778727" y="4460423"/>
            <a:chExt cx="720160" cy="647438"/>
          </a:xfrm>
        </p:grpSpPr>
        <p:sp>
          <p:nvSpPr>
            <p:cNvPr id="1198" name="Google Shape;1198;p46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PURCHASE</a:t>
              </a:r>
              <a:endPara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199" name="Google Shape;1199;p46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LOYALTY</a:t>
              </a:r>
              <a:endPara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200" name="Google Shape;1200;p46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AWARENESS</a:t>
              </a:r>
              <a:endPara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201" name="Google Shape;1201;p46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EVALUATION</a:t>
              </a:r>
              <a:endPara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202" name="Google Shape;1202;p46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DISCOVERY</a:t>
              </a:r>
              <a:endPara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203" name="Google Shape;1203;p46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INTENT</a:t>
              </a:r>
              <a:endPara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204" name="Google Shape;1204;p46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cxnSp>
        <p:nvCxnSpPr>
          <p:cNvPr id="1205" name="Google Shape;1205;p46"/>
          <p:cNvCxnSpPr/>
          <p:nvPr/>
        </p:nvCxnSpPr>
        <p:spPr>
          <a:xfrm>
            <a:off x="4383550" y="1950075"/>
            <a:ext cx="1056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206" name="Google Shape;1206;p46"/>
          <p:cNvSpPr txBox="1"/>
          <p:nvPr/>
        </p:nvSpPr>
        <p:spPr>
          <a:xfrm>
            <a:off x="5502050" y="177802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Insert your content</a:t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1207" name="Google Shape;1207;p46"/>
          <p:cNvCxnSpPr/>
          <p:nvPr/>
        </p:nvCxnSpPr>
        <p:spPr>
          <a:xfrm>
            <a:off x="4227875" y="2431700"/>
            <a:ext cx="1212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208" name="Google Shape;1208;p46"/>
          <p:cNvSpPr txBox="1"/>
          <p:nvPr/>
        </p:nvSpPr>
        <p:spPr>
          <a:xfrm>
            <a:off x="5502050" y="225964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Insert your content</a:t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1209" name="Google Shape;1209;p46"/>
          <p:cNvCxnSpPr/>
          <p:nvPr/>
        </p:nvCxnSpPr>
        <p:spPr>
          <a:xfrm>
            <a:off x="4006650" y="2913325"/>
            <a:ext cx="14337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210" name="Google Shape;1210;p46"/>
          <p:cNvSpPr txBox="1"/>
          <p:nvPr/>
        </p:nvSpPr>
        <p:spPr>
          <a:xfrm>
            <a:off x="5502050" y="274125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Insert your content</a:t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1211" name="Google Shape;1211;p46"/>
          <p:cNvCxnSpPr/>
          <p:nvPr/>
        </p:nvCxnSpPr>
        <p:spPr>
          <a:xfrm>
            <a:off x="3818200" y="3394925"/>
            <a:ext cx="16221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212" name="Google Shape;1212;p46"/>
          <p:cNvSpPr txBox="1"/>
          <p:nvPr/>
        </p:nvSpPr>
        <p:spPr>
          <a:xfrm>
            <a:off x="5502050" y="322287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Insert your content</a:t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1213" name="Google Shape;1213;p46"/>
          <p:cNvCxnSpPr/>
          <p:nvPr/>
        </p:nvCxnSpPr>
        <p:spPr>
          <a:xfrm>
            <a:off x="3613350" y="3876550"/>
            <a:ext cx="18270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214" name="Google Shape;1214;p46"/>
          <p:cNvSpPr txBox="1"/>
          <p:nvPr/>
        </p:nvSpPr>
        <p:spPr>
          <a:xfrm>
            <a:off x="5502050" y="370448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Insert your content</a:t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1215" name="Google Shape;1215;p46"/>
          <p:cNvCxnSpPr/>
          <p:nvPr/>
        </p:nvCxnSpPr>
        <p:spPr>
          <a:xfrm>
            <a:off x="3400325" y="4358150"/>
            <a:ext cx="20316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216" name="Google Shape;1216;p46"/>
          <p:cNvSpPr txBox="1"/>
          <p:nvPr/>
        </p:nvSpPr>
        <p:spPr>
          <a:xfrm>
            <a:off x="5502050" y="418610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Insert your content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8"/>
          <p:cNvSpPr txBox="1">
            <a:spLocks noGrp="1"/>
          </p:cNvSpPr>
          <p:nvPr>
            <p:ph type="ctrTitle"/>
          </p:nvPr>
        </p:nvSpPr>
        <p:spPr>
          <a:xfrm>
            <a:off x="518160" y="403860"/>
            <a:ext cx="7720540" cy="119629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דיון מתמטי בבעיית הריבועים - יוני</a:t>
            </a:r>
            <a:endParaRPr dirty="0"/>
          </a:p>
        </p:txBody>
      </p:sp>
      <p:sp>
        <p:nvSpPr>
          <p:cNvPr id="792" name="Google Shape;792;p18"/>
          <p:cNvSpPr txBox="1">
            <a:spLocks noGrp="1"/>
          </p:cNvSpPr>
          <p:nvPr>
            <p:ph type="subTitle" idx="1"/>
          </p:nvPr>
        </p:nvSpPr>
        <p:spPr>
          <a:xfrm>
            <a:off x="1339698" y="1697050"/>
            <a:ext cx="67527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dirty="0"/>
          </a:p>
        </p:txBody>
      </p:sp>
      <p:grpSp>
        <p:nvGrpSpPr>
          <p:cNvPr id="793" name="Google Shape;793;p18"/>
          <p:cNvGrpSpPr/>
          <p:nvPr/>
        </p:nvGrpSpPr>
        <p:grpSpPr>
          <a:xfrm rot="5400000">
            <a:off x="578449" y="951943"/>
            <a:ext cx="713322" cy="674775"/>
            <a:chOff x="1349350" y="2760598"/>
            <a:chExt cx="771075" cy="729408"/>
          </a:xfrm>
        </p:grpSpPr>
        <p:sp>
          <p:nvSpPr>
            <p:cNvPr id="794" name="Google Shape;794;p18"/>
            <p:cNvSpPr/>
            <p:nvPr/>
          </p:nvSpPr>
          <p:spPr>
            <a:xfrm>
              <a:off x="1349350" y="2963403"/>
              <a:ext cx="771066" cy="526603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8"/>
            <p:cNvSpPr/>
            <p:nvPr/>
          </p:nvSpPr>
          <p:spPr>
            <a:xfrm rot="10800000">
              <a:off x="1373630" y="2760598"/>
              <a:ext cx="746795" cy="510027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47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1222" name="Google Shape;1222;p4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  <p:pic>
        <p:nvPicPr>
          <p:cNvPr id="1223" name="Google Shape;1223;p47"/>
          <p:cNvPicPr preferRelativeResize="0"/>
          <p:nvPr/>
        </p:nvPicPr>
        <p:blipFill rotWithShape="1">
          <a:blip r:embed="rId3">
            <a:alphaModFix/>
          </a:blip>
          <a:srcRect l="19633" t="9820" b="9812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24" name="Google Shape;1224;p47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Imani Jackson</a:t>
            </a:r>
            <a:b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 sz="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JOB TITLE</a:t>
            </a:r>
            <a:endParaRPr sz="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225" name="Google Shape;1225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26" name="Google Shape;1226;p47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Marcos Galán</a:t>
            </a:r>
            <a:b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 sz="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JOB TITLE</a:t>
            </a:r>
            <a:endParaRPr sz="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227" name="Google Shape;1227;p47"/>
          <p:cNvPicPr preferRelativeResize="0"/>
          <p:nvPr/>
        </p:nvPicPr>
        <p:blipFill rotWithShape="1">
          <a:blip r:embed="rId5">
            <a:alphaModFix/>
          </a:blip>
          <a:srcRect l="47271" t="22330" b="2494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28" name="Google Shape;1228;p47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Ixchel Valdía</a:t>
            </a:r>
            <a:b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 sz="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JOB TITLE</a:t>
            </a:r>
            <a:endParaRPr sz="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229" name="Google Shape;1229;p47"/>
          <p:cNvPicPr preferRelativeResize="0"/>
          <p:nvPr/>
        </p:nvPicPr>
        <p:blipFill rotWithShape="1">
          <a:blip r:embed="rId6">
            <a:alphaModFix/>
          </a:blip>
          <a:srcRect t="3926" b="2940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30" name="Google Shape;1230;p47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Nils Årud</a:t>
            </a:r>
            <a:b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 sz="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JOB TITLE</a:t>
            </a:r>
            <a:endParaRPr sz="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48"/>
          <p:cNvSpPr txBox="1">
            <a:spLocks noGrp="1"/>
          </p:cNvSpPr>
          <p:nvPr>
            <p:ph type="title" idx="4294967295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1236" name="Google Shape;1236;p48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7" name="Google Shape;1237;p48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1238" name="Google Shape;1238;p48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9" name="Google Shape;1239;p48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0" name="Google Shape;1240;p48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1" name="Google Shape;1241;p48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2" name="Google Shape;1242;p48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3" name="Google Shape;1243;p48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4" name="Google Shape;1244;p48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5" name="Google Shape;1245;p48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6" name="Google Shape;1246;p48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7" name="Google Shape;1247;p48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8" name="Google Shape;1248;p48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9" name="Google Shape;1249;p48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0" name="Google Shape;1250;p48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1" name="Google Shape;1251;p48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2" name="Google Shape;1252;p48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3" name="Google Shape;1253;p48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4" name="Google Shape;1254;p48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5" name="Google Shape;1255;p48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6" name="Google Shape;1256;p48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7" name="Google Shape;1257;p48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8" name="Google Shape;1258;p48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9" name="Google Shape;1259;p48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0" name="Google Shape;1260;p48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1" name="Google Shape;1261;p48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2" name="Google Shape;1262;p48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3" name="Google Shape;1263;p48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4" name="Google Shape;1264;p48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5" name="Google Shape;1265;p48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6" name="Google Shape;1266;p48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7" name="Google Shape;1267;p48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8" name="Google Shape;1268;p48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9" name="Google Shape;1269;p48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0" name="Google Shape;1270;p48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1" name="Google Shape;1271;p48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2" name="Google Shape;1272;p48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3" name="Google Shape;1273;p48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4" name="Google Shape;1274;p48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5" name="Google Shape;1275;p48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6" name="Google Shape;1276;p48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7" name="Google Shape;1277;p48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8" name="Google Shape;1278;p48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9" name="Google Shape;1279;p48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0" name="Google Shape;1280;p48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1" name="Google Shape;1281;p48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2" name="Google Shape;1282;p48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3" name="Google Shape;1283;p48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84" name="Google Shape;1284;p48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  <p:grpSp>
        <p:nvGrpSpPr>
          <p:cNvPr id="1285" name="Google Shape;1285;p48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1286" name="Google Shape;1286;p48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7" name="Google Shape;1287;p48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8" name="Google Shape;1288;p48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9" name="Google Shape;1289;p48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0" name="Google Shape;1290;p48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1" name="Google Shape;1291;p48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2" name="Google Shape;1292;p48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3" name="Google Shape;1293;p48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4" name="Google Shape;1294;p48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5" name="Google Shape;1295;p48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6" name="Google Shape;1296;p48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7" name="Google Shape;1297;p48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8" name="Google Shape;1298;p48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9" name="Google Shape;1299;p48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0" name="Google Shape;1300;p48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1" name="Google Shape;1301;p48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2" name="Google Shape;1302;p48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3" name="Google Shape;1303;p48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4" name="Google Shape;1304;p48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5" name="Google Shape;1305;p48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6" name="Google Shape;1306;p48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7" name="Google Shape;1307;p48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308" name="Google Shape;1308;p48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sm" len="sm"/>
            <a:tailEnd type="triangle" w="sm" len="sm"/>
          </a:ln>
        </p:spPr>
      </p:cxnSp>
      <p:cxnSp>
        <p:nvCxnSpPr>
          <p:cNvPr id="1309" name="Google Shape;1309;p48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sm" len="sm"/>
            <a:tailEnd type="triangle" w="sm" len="sm"/>
          </a:ln>
        </p:spPr>
      </p:cxnSp>
      <p:sp>
        <p:nvSpPr>
          <p:cNvPr id="1310" name="Google Shape;1310;p48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LOW VALUE 1</a:t>
            </a:r>
            <a:endParaRPr sz="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11" name="Google Shape;1311;p48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HIGH VALUE 1</a:t>
            </a:r>
            <a:endParaRPr sz="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12" name="Google Shape;1312;p48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LOW VALUE 2</a:t>
            </a:r>
            <a:endParaRPr sz="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13" name="Google Shape;1313;p48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HIGH VALUE 2</a:t>
            </a:r>
            <a:endParaRPr sz="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14" name="Google Shape;1314;p48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Our company</a:t>
            </a:r>
            <a:endParaRPr sz="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15" name="Google Shape;1315;p48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Competitor</a:t>
            </a:r>
            <a:endParaRPr sz="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16" name="Google Shape;1316;p48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Competitor</a:t>
            </a:r>
            <a:endParaRPr sz="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17" name="Google Shape;1317;p48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Competitor</a:t>
            </a:r>
            <a:endParaRPr sz="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18" name="Google Shape;1318;p48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Competitor</a:t>
            </a:r>
            <a:endParaRPr sz="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19" name="Google Shape;1319;p48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Competitor</a:t>
            </a:r>
            <a:endParaRPr sz="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20" name="Google Shape;1320;p48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Competitor</a:t>
            </a:r>
            <a:endParaRPr sz="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49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1326" name="Google Shape;1326;p49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  <p:graphicFrame>
        <p:nvGraphicFramePr>
          <p:cNvPr id="1327" name="Google Shape;1327;p49"/>
          <p:cNvGraphicFramePr/>
          <p:nvPr/>
        </p:nvGraphicFramePr>
        <p:xfrm>
          <a:off x="855300" y="1474725"/>
          <a:ext cx="6902175" cy="2986825"/>
        </p:xfrm>
        <a:graphic>
          <a:graphicData uri="http://schemas.openxmlformats.org/drawingml/2006/table">
            <a:tbl>
              <a:tblPr>
                <a:noFill/>
                <a:tableStyleId>{165A5818-91DA-4400-851C-00DBC44C59E1}</a:tableStyleId>
              </a:tblPr>
              <a:tblGrid>
                <a:gridCol w="86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2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2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2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2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2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22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2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4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SUNDAY</a:t>
                      </a:r>
                      <a:endParaRPr sz="7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MONDAY</a:t>
                      </a:r>
                      <a:endParaRPr sz="7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TUESDAY</a:t>
                      </a:r>
                      <a:endParaRPr sz="7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WEDNESDAY</a:t>
                      </a:r>
                      <a:endParaRPr sz="7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THURSDAY</a:t>
                      </a:r>
                      <a:endParaRPr sz="7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FRIDAY</a:t>
                      </a:r>
                      <a:endParaRPr sz="7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SATURDAY</a:t>
                      </a:r>
                      <a:endParaRPr sz="7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09:00 - 09:45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10:00 - 10:45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11:00 - 11:45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12:00 - 13:15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13:30 - 14:15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14:30 - 15:15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15:30 - 16:15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51"/>
          <p:cNvSpPr/>
          <p:nvPr/>
        </p:nvSpPr>
        <p:spPr>
          <a:xfrm>
            <a:off x="277965" y="271963"/>
            <a:ext cx="373873" cy="479695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51"/>
          <p:cNvSpPr/>
          <p:nvPr/>
        </p:nvSpPr>
        <p:spPr>
          <a:xfrm>
            <a:off x="852801" y="338968"/>
            <a:ext cx="398876" cy="337703"/>
          </a:xfrm>
          <a:custGeom>
            <a:avLst/>
            <a:gdLst/>
            <a:ahLst/>
            <a:cxnLst/>
            <a:rect l="l" t="t" r="r" b="b"/>
            <a:pathLst>
              <a:path w="18251" h="15452" extrusionOk="0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51"/>
          <p:cNvSpPr/>
          <p:nvPr/>
        </p:nvSpPr>
        <p:spPr>
          <a:xfrm>
            <a:off x="1445208" y="340017"/>
            <a:ext cx="387139" cy="341965"/>
          </a:xfrm>
          <a:custGeom>
            <a:avLst/>
            <a:gdLst/>
            <a:ahLst/>
            <a:cxnLst/>
            <a:rect l="l" t="t" r="r" b="b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51"/>
          <p:cNvSpPr/>
          <p:nvPr/>
        </p:nvSpPr>
        <p:spPr>
          <a:xfrm>
            <a:off x="2071095" y="330991"/>
            <a:ext cx="315368" cy="354182"/>
          </a:xfrm>
          <a:custGeom>
            <a:avLst/>
            <a:gdLst/>
            <a:ahLst/>
            <a:cxnLst/>
            <a:rect l="l" t="t" r="r" b="b"/>
            <a:pathLst>
              <a:path w="14430" h="16206" extrusionOk="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51"/>
          <p:cNvSpPr/>
          <p:nvPr/>
        </p:nvSpPr>
        <p:spPr>
          <a:xfrm>
            <a:off x="2678363" y="327801"/>
            <a:ext cx="268576" cy="357373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51"/>
          <p:cNvSpPr/>
          <p:nvPr/>
        </p:nvSpPr>
        <p:spPr>
          <a:xfrm>
            <a:off x="3190980" y="323539"/>
            <a:ext cx="414830" cy="366421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51"/>
          <p:cNvSpPr/>
          <p:nvPr/>
        </p:nvSpPr>
        <p:spPr>
          <a:xfrm>
            <a:off x="3808913" y="301728"/>
            <a:ext cx="355778" cy="411093"/>
          </a:xfrm>
          <a:custGeom>
            <a:avLst/>
            <a:gdLst/>
            <a:ahLst/>
            <a:cxnLst/>
            <a:rect l="l" t="t" r="r" b="b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51"/>
          <p:cNvSpPr/>
          <p:nvPr/>
        </p:nvSpPr>
        <p:spPr>
          <a:xfrm>
            <a:off x="4367795" y="328325"/>
            <a:ext cx="414283" cy="362159"/>
          </a:xfrm>
          <a:custGeom>
            <a:avLst/>
            <a:gdLst/>
            <a:ahLst/>
            <a:cxnLst/>
            <a:rect l="l" t="t" r="r" b="b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51"/>
          <p:cNvSpPr/>
          <p:nvPr/>
        </p:nvSpPr>
        <p:spPr>
          <a:xfrm>
            <a:off x="4977729" y="334707"/>
            <a:ext cx="366421" cy="349396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51"/>
          <p:cNvSpPr/>
          <p:nvPr/>
        </p:nvSpPr>
        <p:spPr>
          <a:xfrm>
            <a:off x="5571185" y="326205"/>
            <a:ext cx="355778" cy="363230"/>
          </a:xfrm>
          <a:custGeom>
            <a:avLst/>
            <a:gdLst/>
            <a:ahLst/>
            <a:cxnLst/>
            <a:rect l="l" t="t" r="r" b="b"/>
            <a:pathLst>
              <a:path w="16279" h="16620" extrusionOk="0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51"/>
          <p:cNvSpPr/>
          <p:nvPr/>
        </p:nvSpPr>
        <p:spPr>
          <a:xfrm>
            <a:off x="282226" y="865419"/>
            <a:ext cx="368541" cy="456289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51"/>
          <p:cNvSpPr/>
          <p:nvPr/>
        </p:nvSpPr>
        <p:spPr>
          <a:xfrm>
            <a:off x="869825" y="865419"/>
            <a:ext cx="368541" cy="456289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51"/>
          <p:cNvSpPr/>
          <p:nvPr/>
        </p:nvSpPr>
        <p:spPr>
          <a:xfrm>
            <a:off x="1447327" y="934019"/>
            <a:ext cx="380233" cy="327060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51"/>
          <p:cNvSpPr/>
          <p:nvPr/>
        </p:nvSpPr>
        <p:spPr>
          <a:xfrm>
            <a:off x="2034402" y="901041"/>
            <a:ext cx="379709" cy="384495"/>
          </a:xfrm>
          <a:custGeom>
            <a:avLst/>
            <a:gdLst/>
            <a:ahLst/>
            <a:cxnLst/>
            <a:rect l="l" t="t" r="r" b="b"/>
            <a:pathLst>
              <a:path w="17374" h="17593" extrusionOk="0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51"/>
          <p:cNvSpPr/>
          <p:nvPr/>
        </p:nvSpPr>
        <p:spPr>
          <a:xfrm>
            <a:off x="2624667" y="926043"/>
            <a:ext cx="376518" cy="33291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51"/>
          <p:cNvSpPr/>
          <p:nvPr/>
        </p:nvSpPr>
        <p:spPr>
          <a:xfrm>
            <a:off x="3218647" y="926043"/>
            <a:ext cx="365350" cy="336633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51"/>
          <p:cNvSpPr/>
          <p:nvPr/>
        </p:nvSpPr>
        <p:spPr>
          <a:xfrm>
            <a:off x="3815818" y="929758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51"/>
          <p:cNvSpPr/>
          <p:nvPr/>
        </p:nvSpPr>
        <p:spPr>
          <a:xfrm>
            <a:off x="4384820" y="911138"/>
            <a:ext cx="375447" cy="368016"/>
          </a:xfrm>
          <a:custGeom>
            <a:avLst/>
            <a:gdLst/>
            <a:ahLst/>
            <a:cxnLst/>
            <a:rect l="l" t="t" r="r" b="b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51"/>
          <p:cNvSpPr/>
          <p:nvPr/>
        </p:nvSpPr>
        <p:spPr>
          <a:xfrm>
            <a:off x="4934129" y="870729"/>
            <a:ext cx="458409" cy="451502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51"/>
          <p:cNvSpPr/>
          <p:nvPr/>
        </p:nvSpPr>
        <p:spPr>
          <a:xfrm>
            <a:off x="5532896" y="886683"/>
            <a:ext cx="429691" cy="410568"/>
          </a:xfrm>
          <a:custGeom>
            <a:avLst/>
            <a:gdLst/>
            <a:ahLst/>
            <a:cxnLst/>
            <a:rect l="l" t="t" r="r" b="b"/>
            <a:pathLst>
              <a:path w="19661" h="18786" extrusionOk="0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51"/>
          <p:cNvSpPr/>
          <p:nvPr/>
        </p:nvSpPr>
        <p:spPr>
          <a:xfrm>
            <a:off x="252963" y="1538097"/>
            <a:ext cx="421211" cy="298889"/>
          </a:xfrm>
          <a:custGeom>
            <a:avLst/>
            <a:gdLst/>
            <a:ahLst/>
            <a:cxnLst/>
            <a:rect l="l" t="t" r="r" b="b"/>
            <a:pathLst>
              <a:path w="19273" h="13676" extrusionOk="0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51"/>
          <p:cNvSpPr/>
          <p:nvPr/>
        </p:nvSpPr>
        <p:spPr>
          <a:xfrm>
            <a:off x="842704" y="1481734"/>
            <a:ext cx="417999" cy="404711"/>
          </a:xfrm>
          <a:custGeom>
            <a:avLst/>
            <a:gdLst/>
            <a:ahLst/>
            <a:cxnLst/>
            <a:rect l="l" t="t" r="r" b="b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51"/>
          <p:cNvSpPr/>
          <p:nvPr/>
        </p:nvSpPr>
        <p:spPr>
          <a:xfrm>
            <a:off x="1445732" y="1499808"/>
            <a:ext cx="376518" cy="380255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51"/>
          <p:cNvSpPr/>
          <p:nvPr/>
        </p:nvSpPr>
        <p:spPr>
          <a:xfrm>
            <a:off x="2029616" y="1488116"/>
            <a:ext cx="392472" cy="391401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51"/>
          <p:cNvSpPr/>
          <p:nvPr/>
        </p:nvSpPr>
        <p:spPr>
          <a:xfrm>
            <a:off x="2629978" y="1500354"/>
            <a:ext cx="365350" cy="366945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51"/>
          <p:cNvSpPr/>
          <p:nvPr/>
        </p:nvSpPr>
        <p:spPr>
          <a:xfrm>
            <a:off x="3234055" y="1457279"/>
            <a:ext cx="332917" cy="452551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51"/>
          <p:cNvSpPr/>
          <p:nvPr/>
        </p:nvSpPr>
        <p:spPr>
          <a:xfrm>
            <a:off x="3777530" y="1547144"/>
            <a:ext cx="417999" cy="269625"/>
          </a:xfrm>
          <a:custGeom>
            <a:avLst/>
            <a:gdLst/>
            <a:ahLst/>
            <a:cxnLst/>
            <a:rect l="l" t="t" r="r" b="b"/>
            <a:pathLst>
              <a:path w="19126" h="12337" extrusionOk="0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51"/>
          <p:cNvSpPr/>
          <p:nvPr/>
        </p:nvSpPr>
        <p:spPr>
          <a:xfrm>
            <a:off x="4382678" y="1489711"/>
            <a:ext cx="385041" cy="389281"/>
          </a:xfrm>
          <a:custGeom>
            <a:avLst/>
            <a:gdLst/>
            <a:ahLst/>
            <a:cxnLst/>
            <a:rect l="l" t="t" r="r" b="b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51"/>
          <p:cNvSpPr/>
          <p:nvPr/>
        </p:nvSpPr>
        <p:spPr>
          <a:xfrm>
            <a:off x="4969227" y="1474828"/>
            <a:ext cx="387161" cy="402569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51"/>
          <p:cNvSpPr/>
          <p:nvPr/>
        </p:nvSpPr>
        <p:spPr>
          <a:xfrm>
            <a:off x="5538753" y="1486520"/>
            <a:ext cx="414283" cy="388210"/>
          </a:xfrm>
          <a:custGeom>
            <a:avLst/>
            <a:gdLst/>
            <a:ahLst/>
            <a:cxnLst/>
            <a:rect l="l" t="t" r="r" b="b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51"/>
          <p:cNvSpPr/>
          <p:nvPr/>
        </p:nvSpPr>
        <p:spPr>
          <a:xfrm>
            <a:off x="301895" y="2092193"/>
            <a:ext cx="324416" cy="354204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51"/>
          <p:cNvSpPr/>
          <p:nvPr/>
        </p:nvSpPr>
        <p:spPr>
          <a:xfrm>
            <a:off x="875136" y="2092739"/>
            <a:ext cx="346227" cy="348325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51"/>
          <p:cNvSpPr/>
          <p:nvPr/>
        </p:nvSpPr>
        <p:spPr>
          <a:xfrm>
            <a:off x="1469663" y="2092739"/>
            <a:ext cx="346205" cy="348325"/>
          </a:xfrm>
          <a:custGeom>
            <a:avLst/>
            <a:gdLst/>
            <a:ahLst/>
            <a:cxnLst/>
            <a:rect l="l" t="t" r="r" b="b"/>
            <a:pathLst>
              <a:path w="15841" h="15938" extrusionOk="0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51"/>
          <p:cNvSpPr/>
          <p:nvPr/>
        </p:nvSpPr>
        <p:spPr>
          <a:xfrm>
            <a:off x="2052475" y="2092739"/>
            <a:ext cx="345681" cy="348325"/>
          </a:xfrm>
          <a:custGeom>
            <a:avLst/>
            <a:gdLst/>
            <a:ahLst/>
            <a:cxnLst/>
            <a:rect l="l" t="t" r="r" b="b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51"/>
          <p:cNvSpPr/>
          <p:nvPr/>
        </p:nvSpPr>
        <p:spPr>
          <a:xfrm>
            <a:off x="2720367" y="2038496"/>
            <a:ext cx="186685" cy="460550"/>
          </a:xfrm>
          <a:custGeom>
            <a:avLst/>
            <a:gdLst/>
            <a:ahLst/>
            <a:cxnLst/>
            <a:rect l="l" t="t" r="r" b="b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51"/>
          <p:cNvSpPr/>
          <p:nvPr/>
        </p:nvSpPr>
        <p:spPr>
          <a:xfrm>
            <a:off x="3319156" y="2041687"/>
            <a:ext cx="161683" cy="455218"/>
          </a:xfrm>
          <a:custGeom>
            <a:avLst/>
            <a:gdLst/>
            <a:ahLst/>
            <a:cxnLst/>
            <a:rect l="l" t="t" r="r" b="b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51"/>
          <p:cNvSpPr/>
          <p:nvPr/>
        </p:nvSpPr>
        <p:spPr>
          <a:xfrm>
            <a:off x="3912065" y="2092193"/>
            <a:ext cx="147325" cy="348871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51"/>
          <p:cNvSpPr/>
          <p:nvPr/>
        </p:nvSpPr>
        <p:spPr>
          <a:xfrm>
            <a:off x="4402368" y="2087407"/>
            <a:ext cx="343014" cy="363230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51"/>
          <p:cNvSpPr/>
          <p:nvPr/>
        </p:nvSpPr>
        <p:spPr>
          <a:xfrm>
            <a:off x="4975609" y="2096979"/>
            <a:ext cx="375993" cy="34727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51"/>
          <p:cNvSpPr/>
          <p:nvPr/>
        </p:nvSpPr>
        <p:spPr>
          <a:xfrm>
            <a:off x="5570114" y="2037950"/>
            <a:ext cx="345681" cy="414830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51"/>
          <p:cNvSpPr/>
          <p:nvPr/>
        </p:nvSpPr>
        <p:spPr>
          <a:xfrm>
            <a:off x="400284" y="2642049"/>
            <a:ext cx="127109" cy="429713"/>
          </a:xfrm>
          <a:custGeom>
            <a:avLst/>
            <a:gdLst/>
            <a:ahLst/>
            <a:cxnLst/>
            <a:rect l="l" t="t" r="r" b="b"/>
            <a:pathLst>
              <a:path w="5816" h="19662" extrusionOk="0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51"/>
          <p:cNvSpPr/>
          <p:nvPr/>
        </p:nvSpPr>
        <p:spPr>
          <a:xfrm>
            <a:off x="913425" y="2626095"/>
            <a:ext cx="274958" cy="460550"/>
          </a:xfrm>
          <a:custGeom>
            <a:avLst/>
            <a:gdLst/>
            <a:ahLst/>
            <a:cxnLst/>
            <a:rect l="l" t="t" r="r" b="b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51"/>
          <p:cNvSpPr/>
          <p:nvPr/>
        </p:nvSpPr>
        <p:spPr>
          <a:xfrm>
            <a:off x="1461139" y="2626095"/>
            <a:ext cx="360039" cy="460550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51"/>
          <p:cNvSpPr/>
          <p:nvPr/>
        </p:nvSpPr>
        <p:spPr>
          <a:xfrm>
            <a:off x="2592213" y="2704269"/>
            <a:ext cx="434499" cy="242503"/>
          </a:xfrm>
          <a:custGeom>
            <a:avLst/>
            <a:gdLst/>
            <a:ahLst/>
            <a:cxnLst/>
            <a:rect l="l" t="t" r="r" b="b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51"/>
          <p:cNvSpPr/>
          <p:nvPr/>
        </p:nvSpPr>
        <p:spPr>
          <a:xfrm>
            <a:off x="2013116" y="2653741"/>
            <a:ext cx="421736" cy="398876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51"/>
          <p:cNvSpPr/>
          <p:nvPr/>
        </p:nvSpPr>
        <p:spPr>
          <a:xfrm>
            <a:off x="3210671" y="2663860"/>
            <a:ext cx="373327" cy="376518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51"/>
          <p:cNvSpPr/>
          <p:nvPr/>
        </p:nvSpPr>
        <p:spPr>
          <a:xfrm>
            <a:off x="3796674" y="2667051"/>
            <a:ext cx="378113" cy="376518"/>
          </a:xfrm>
          <a:custGeom>
            <a:avLst/>
            <a:gdLst/>
            <a:ahLst/>
            <a:cxnLst/>
            <a:rect l="l" t="t" r="r" b="b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51"/>
          <p:cNvSpPr/>
          <p:nvPr/>
        </p:nvSpPr>
        <p:spPr>
          <a:xfrm>
            <a:off x="4332172" y="2667051"/>
            <a:ext cx="492437" cy="398329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51"/>
          <p:cNvSpPr/>
          <p:nvPr/>
        </p:nvSpPr>
        <p:spPr>
          <a:xfrm>
            <a:off x="5012302" y="2651097"/>
            <a:ext cx="296223" cy="412142"/>
          </a:xfrm>
          <a:custGeom>
            <a:avLst/>
            <a:gdLst/>
            <a:ahLst/>
            <a:cxnLst/>
            <a:rect l="l" t="t" r="r" b="b"/>
            <a:pathLst>
              <a:path w="13554" h="18858" extrusionOk="0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51"/>
          <p:cNvSpPr/>
          <p:nvPr/>
        </p:nvSpPr>
        <p:spPr>
          <a:xfrm>
            <a:off x="5602568" y="2671837"/>
            <a:ext cx="289295" cy="396187"/>
          </a:xfrm>
          <a:custGeom>
            <a:avLst/>
            <a:gdLst/>
            <a:ahLst/>
            <a:cxnLst/>
            <a:rect l="l" t="t" r="r" b="b"/>
            <a:pathLst>
              <a:path w="13237" h="18128" extrusionOk="0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51"/>
          <p:cNvSpPr/>
          <p:nvPr/>
        </p:nvSpPr>
        <p:spPr>
          <a:xfrm>
            <a:off x="264677" y="3280175"/>
            <a:ext cx="417999" cy="330797"/>
          </a:xfrm>
          <a:custGeom>
            <a:avLst/>
            <a:gdLst/>
            <a:ahLst/>
            <a:cxnLst/>
            <a:rect l="l" t="t" r="r" b="b"/>
            <a:pathLst>
              <a:path w="19126" h="15136" extrusionOk="0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51"/>
          <p:cNvSpPr/>
          <p:nvPr/>
        </p:nvSpPr>
        <p:spPr>
          <a:xfrm>
            <a:off x="848015" y="3304630"/>
            <a:ext cx="407377" cy="276553"/>
          </a:xfrm>
          <a:custGeom>
            <a:avLst/>
            <a:gdLst/>
            <a:ahLst/>
            <a:cxnLst/>
            <a:rect l="l" t="t" r="r" b="b"/>
            <a:pathLst>
              <a:path w="18640" h="12654" extrusionOk="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51"/>
          <p:cNvSpPr/>
          <p:nvPr/>
        </p:nvSpPr>
        <p:spPr>
          <a:xfrm>
            <a:off x="1447327" y="3292938"/>
            <a:ext cx="386615" cy="302080"/>
          </a:xfrm>
          <a:custGeom>
            <a:avLst/>
            <a:gdLst/>
            <a:ahLst/>
            <a:cxnLst/>
            <a:rect l="l" t="t" r="r" b="b"/>
            <a:pathLst>
              <a:path w="17690" h="13822" extrusionOk="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51"/>
          <p:cNvSpPr/>
          <p:nvPr/>
        </p:nvSpPr>
        <p:spPr>
          <a:xfrm>
            <a:off x="2032260" y="3284961"/>
            <a:ext cx="389303" cy="316439"/>
          </a:xfrm>
          <a:custGeom>
            <a:avLst/>
            <a:gdLst/>
            <a:ahLst/>
            <a:cxnLst/>
            <a:rect l="l" t="t" r="r" b="b"/>
            <a:pathLst>
              <a:path w="17813" h="14479" extrusionOk="0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51"/>
          <p:cNvSpPr/>
          <p:nvPr/>
        </p:nvSpPr>
        <p:spPr>
          <a:xfrm>
            <a:off x="2640621" y="3259436"/>
            <a:ext cx="351516" cy="354707"/>
          </a:xfrm>
          <a:custGeom>
            <a:avLst/>
            <a:gdLst/>
            <a:ahLst/>
            <a:cxnLst/>
            <a:rect l="l" t="t" r="r" b="b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51"/>
          <p:cNvSpPr/>
          <p:nvPr/>
        </p:nvSpPr>
        <p:spPr>
          <a:xfrm>
            <a:off x="3196312" y="3304106"/>
            <a:ext cx="397258" cy="292507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51"/>
          <p:cNvSpPr/>
          <p:nvPr/>
        </p:nvSpPr>
        <p:spPr>
          <a:xfrm>
            <a:off x="3784982" y="3304106"/>
            <a:ext cx="396734" cy="292507"/>
          </a:xfrm>
          <a:custGeom>
            <a:avLst/>
            <a:gdLst/>
            <a:ahLst/>
            <a:cxnLst/>
            <a:rect l="l" t="t" r="r" b="b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51"/>
          <p:cNvSpPr/>
          <p:nvPr/>
        </p:nvSpPr>
        <p:spPr>
          <a:xfrm>
            <a:off x="4383224" y="3275389"/>
            <a:ext cx="382353" cy="335037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51"/>
          <p:cNvSpPr/>
          <p:nvPr/>
        </p:nvSpPr>
        <p:spPr>
          <a:xfrm>
            <a:off x="4951132" y="3234980"/>
            <a:ext cx="419616" cy="422785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51"/>
          <p:cNvSpPr/>
          <p:nvPr/>
        </p:nvSpPr>
        <p:spPr>
          <a:xfrm>
            <a:off x="5569065" y="3258911"/>
            <a:ext cx="359493" cy="36427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51"/>
          <p:cNvSpPr/>
          <p:nvPr/>
        </p:nvSpPr>
        <p:spPr>
          <a:xfrm>
            <a:off x="258820" y="3831081"/>
            <a:ext cx="409497" cy="398854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51"/>
          <p:cNvSpPr/>
          <p:nvPr/>
        </p:nvSpPr>
        <p:spPr>
          <a:xfrm>
            <a:off x="828346" y="3895420"/>
            <a:ext cx="436619" cy="266981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51"/>
          <p:cNvSpPr/>
          <p:nvPr/>
        </p:nvSpPr>
        <p:spPr>
          <a:xfrm>
            <a:off x="1518573" y="3803959"/>
            <a:ext cx="256359" cy="437144"/>
          </a:xfrm>
          <a:custGeom>
            <a:avLst/>
            <a:gdLst/>
            <a:ahLst/>
            <a:cxnLst/>
            <a:rect l="l" t="t" r="r" b="b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51"/>
          <p:cNvSpPr/>
          <p:nvPr/>
        </p:nvSpPr>
        <p:spPr>
          <a:xfrm>
            <a:off x="2069500" y="3845964"/>
            <a:ext cx="321749" cy="403662"/>
          </a:xfrm>
          <a:custGeom>
            <a:avLst/>
            <a:gdLst/>
            <a:ahLst/>
            <a:cxnLst/>
            <a:rect l="l" t="t" r="r" b="b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51"/>
          <p:cNvSpPr/>
          <p:nvPr/>
        </p:nvSpPr>
        <p:spPr>
          <a:xfrm>
            <a:off x="2632644" y="3876822"/>
            <a:ext cx="362159" cy="314821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51"/>
          <p:cNvSpPr/>
          <p:nvPr/>
        </p:nvSpPr>
        <p:spPr>
          <a:xfrm>
            <a:off x="3218101" y="3848630"/>
            <a:ext cx="363230" cy="36375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51"/>
          <p:cNvSpPr/>
          <p:nvPr/>
        </p:nvSpPr>
        <p:spPr>
          <a:xfrm>
            <a:off x="3804127" y="3843844"/>
            <a:ext cx="365875" cy="374398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51"/>
          <p:cNvSpPr/>
          <p:nvPr/>
        </p:nvSpPr>
        <p:spPr>
          <a:xfrm>
            <a:off x="4363533" y="3847559"/>
            <a:ext cx="422260" cy="356848"/>
          </a:xfrm>
          <a:custGeom>
            <a:avLst/>
            <a:gdLst/>
            <a:ahLst/>
            <a:cxnLst/>
            <a:rect l="l" t="t" r="r" b="b"/>
            <a:pathLst>
              <a:path w="19321" h="16328" extrusionOk="0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51"/>
          <p:cNvSpPr/>
          <p:nvPr/>
        </p:nvSpPr>
        <p:spPr>
          <a:xfrm>
            <a:off x="4969227" y="3840129"/>
            <a:ext cx="384495" cy="379709"/>
          </a:xfrm>
          <a:custGeom>
            <a:avLst/>
            <a:gdLst/>
            <a:ahLst/>
            <a:cxnLst/>
            <a:rect l="l" t="t" r="r" b="b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51"/>
          <p:cNvSpPr/>
          <p:nvPr/>
        </p:nvSpPr>
        <p:spPr>
          <a:xfrm>
            <a:off x="5566399" y="3822033"/>
            <a:ext cx="368541" cy="412163"/>
          </a:xfrm>
          <a:custGeom>
            <a:avLst/>
            <a:gdLst/>
            <a:ahLst/>
            <a:cxnLst/>
            <a:rect l="l" t="t" r="r" b="b"/>
            <a:pathLst>
              <a:path w="16863" h="18859" extrusionOk="0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51"/>
          <p:cNvSpPr/>
          <p:nvPr/>
        </p:nvSpPr>
        <p:spPr>
          <a:xfrm>
            <a:off x="230650" y="4486232"/>
            <a:ext cx="474363" cy="267505"/>
          </a:xfrm>
          <a:custGeom>
            <a:avLst/>
            <a:gdLst/>
            <a:ahLst/>
            <a:cxnLst/>
            <a:rect l="l" t="t" r="r" b="b"/>
            <a:pathLst>
              <a:path w="21705" h="12240" extrusionOk="0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51"/>
          <p:cNvSpPr/>
          <p:nvPr/>
        </p:nvSpPr>
        <p:spPr>
          <a:xfrm>
            <a:off x="858133" y="4415489"/>
            <a:ext cx="382375" cy="402591"/>
          </a:xfrm>
          <a:custGeom>
            <a:avLst/>
            <a:gdLst/>
            <a:ahLst/>
            <a:cxnLst/>
            <a:rect l="l" t="t" r="r" b="b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51"/>
          <p:cNvSpPr/>
          <p:nvPr/>
        </p:nvSpPr>
        <p:spPr>
          <a:xfrm>
            <a:off x="1430849" y="4392629"/>
            <a:ext cx="420643" cy="433953"/>
          </a:xfrm>
          <a:custGeom>
            <a:avLst/>
            <a:gdLst/>
            <a:ahLst/>
            <a:cxnLst/>
            <a:rect l="l" t="t" r="r" b="b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51"/>
          <p:cNvSpPr/>
          <p:nvPr/>
        </p:nvSpPr>
        <p:spPr>
          <a:xfrm>
            <a:off x="2039713" y="4429323"/>
            <a:ext cx="371207" cy="375993"/>
          </a:xfrm>
          <a:custGeom>
            <a:avLst/>
            <a:gdLst/>
            <a:ahLst/>
            <a:cxnLst/>
            <a:rect l="l" t="t" r="r" b="b"/>
            <a:pathLst>
              <a:path w="16985" h="17204" extrusionOk="0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51"/>
          <p:cNvSpPr/>
          <p:nvPr/>
        </p:nvSpPr>
        <p:spPr>
          <a:xfrm>
            <a:off x="2590093" y="4430394"/>
            <a:ext cx="446192" cy="372256"/>
          </a:xfrm>
          <a:custGeom>
            <a:avLst/>
            <a:gdLst/>
            <a:ahLst/>
            <a:cxnLst/>
            <a:rect l="l" t="t" r="r" b="b"/>
            <a:pathLst>
              <a:path w="20416" h="17033" extrusionOk="0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51"/>
          <p:cNvSpPr/>
          <p:nvPr/>
        </p:nvSpPr>
        <p:spPr>
          <a:xfrm>
            <a:off x="3227673" y="4398486"/>
            <a:ext cx="344085" cy="416403"/>
          </a:xfrm>
          <a:custGeom>
            <a:avLst/>
            <a:gdLst/>
            <a:ahLst/>
            <a:cxnLst/>
            <a:rect l="l" t="t" r="r" b="b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51"/>
          <p:cNvSpPr/>
          <p:nvPr/>
        </p:nvSpPr>
        <p:spPr>
          <a:xfrm>
            <a:off x="3742432" y="4393700"/>
            <a:ext cx="494054" cy="448312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51"/>
          <p:cNvSpPr/>
          <p:nvPr/>
        </p:nvSpPr>
        <p:spPr>
          <a:xfrm>
            <a:off x="4336412" y="4386772"/>
            <a:ext cx="485006" cy="464266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51"/>
          <p:cNvSpPr/>
          <p:nvPr/>
        </p:nvSpPr>
        <p:spPr>
          <a:xfrm>
            <a:off x="4946346" y="4497924"/>
            <a:ext cx="431308" cy="249956"/>
          </a:xfrm>
          <a:custGeom>
            <a:avLst/>
            <a:gdLst/>
            <a:ahLst/>
            <a:cxnLst/>
            <a:rect l="l" t="t" r="r" b="b"/>
            <a:pathLst>
              <a:path w="19735" h="11437" extrusionOk="0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51"/>
          <p:cNvSpPr/>
          <p:nvPr/>
        </p:nvSpPr>
        <p:spPr>
          <a:xfrm>
            <a:off x="5591925" y="4452182"/>
            <a:ext cx="321749" cy="353133"/>
          </a:xfrm>
          <a:custGeom>
            <a:avLst/>
            <a:gdLst/>
            <a:ahLst/>
            <a:cxnLst/>
            <a:rect l="l" t="t" r="r" b="b"/>
            <a:pathLst>
              <a:path w="14722" h="16158" extrusionOk="0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51"/>
          <p:cNvSpPr/>
          <p:nvPr/>
        </p:nvSpPr>
        <p:spPr>
          <a:xfrm>
            <a:off x="6274792" y="2334804"/>
            <a:ext cx="458409" cy="451502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51"/>
          <p:cNvSpPr/>
          <p:nvPr/>
        </p:nvSpPr>
        <p:spPr>
          <a:xfrm>
            <a:off x="7168412" y="2334794"/>
            <a:ext cx="1104911" cy="1088368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51"/>
          <p:cNvSpPr/>
          <p:nvPr/>
        </p:nvSpPr>
        <p:spPr>
          <a:xfrm>
            <a:off x="6459508" y="2545658"/>
            <a:ext cx="436619" cy="266981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51"/>
          <p:cNvSpPr/>
          <p:nvPr/>
        </p:nvSpPr>
        <p:spPr>
          <a:xfrm>
            <a:off x="7613647" y="2843055"/>
            <a:ext cx="1052391" cy="643569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5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  <p:sp>
        <p:nvSpPr>
          <p:cNvPr id="1463" name="Google Shape;1463;p51"/>
          <p:cNvSpPr txBox="1">
            <a:spLocks noGrp="1"/>
          </p:cNvSpPr>
          <p:nvPr>
            <p:ph type="body" idx="4294967295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b="1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SzPts val="900"/>
              <a:buChar char="✘"/>
            </a:pPr>
            <a:r>
              <a:rPr lang="en" sz="900"/>
              <a:t>Resize them without losing quality.</a:t>
            </a:r>
            <a:endParaRPr sz="900"/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SzPts val="900"/>
              <a:buChar char="✘"/>
            </a:pPr>
            <a:r>
              <a:rPr lang="en" sz="900"/>
              <a:t>Change fill color and opacity.</a:t>
            </a:r>
            <a:endParaRPr sz="900"/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SzPts val="900"/>
              <a:buChar char="✘"/>
            </a:pPr>
            <a:r>
              <a:rPr lang="en" sz="900"/>
              <a:t>Change line color, width and style.</a:t>
            </a:r>
            <a:endParaRPr sz="9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br>
              <a:rPr lang="en" sz="900"/>
            </a:br>
            <a:br>
              <a:rPr lang="en" sz="900"/>
            </a:br>
            <a:endParaRPr sz="900"/>
          </a:p>
        </p:txBody>
      </p:sp>
      <p:sp>
        <p:nvSpPr>
          <p:cNvPr id="1464" name="Google Shape;1464;p51"/>
          <p:cNvSpPr txBox="1">
            <a:spLocks noGrp="1"/>
          </p:cNvSpPr>
          <p:nvPr>
            <p:ph type="body" idx="4294967295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b="1"/>
              <a:t>Find more icons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900" b="1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9" name="Google Shape;1469;p52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470" name="Google Shape;1470;p52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52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52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52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52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52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6" name="Google Shape;1476;p52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477" name="Google Shape;1477;p52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52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52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52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1" name="Google Shape;1481;p52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482" name="Google Shape;1482;p52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52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52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5" name="Google Shape;1485;p52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486" name="Google Shape;1486;p52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52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52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52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52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1" name="Google Shape;1491;p52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492" name="Google Shape;1492;p52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52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52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5" name="Google Shape;1495;p52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496" name="Google Shape;1496;p52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52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52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52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0" name="Google Shape;1500;p52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501" name="Google Shape;1501;p52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52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52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52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52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6" name="Google Shape;1506;p52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507" name="Google Shape;1507;p52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52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52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52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52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52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3" name="Google Shape;1513;p52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514" name="Google Shape;1514;p52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52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6" name="Google Shape;1516;p52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517" name="Google Shape;1517;p52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52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52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0" name="Google Shape;1520;p52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521" name="Google Shape;1521;p52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52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52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52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52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52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7" name="Google Shape;1527;p52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528" name="Google Shape;1528;p52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52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52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52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52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3" name="Google Shape;1533;p52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534" name="Google Shape;1534;p52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52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52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7" name="Google Shape;1537;p52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538" name="Google Shape;1538;p52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539" name="Google Shape;1539;p52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0" name="Google Shape;1540;p52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1" name="Google Shape;1541;p52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2" name="Google Shape;1542;p52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3" name="Google Shape;1543;p52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4" name="Google Shape;1544;p52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5" name="Google Shape;1545;p52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6" name="Google Shape;1546;p52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7" name="Google Shape;1547;p52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8" name="Google Shape;1548;p52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49" name="Google Shape;1549;p52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52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52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52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52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52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5" name="Google Shape;1555;p52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556" name="Google Shape;1556;p52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52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52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52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0" name="Google Shape;1560;p52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561" name="Google Shape;1561;p52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52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52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52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52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6" name="Google Shape;1566;p52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567" name="Google Shape;1567;p52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52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52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52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52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52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3" name="Google Shape;1573;p52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574" name="Google Shape;1574;p52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52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52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52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8" name="Google Shape;1578;p52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579" name="Google Shape;1579;p52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52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52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52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3" name="Google Shape;1583;p52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584" name="Google Shape;1584;p52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52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52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52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52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89" name="Google Shape;1589;p52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590" name="Google Shape;1590;p5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1" name="Google Shape;1591;p5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2" name="Google Shape;1592;p5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3" name="Google Shape;1593;p5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4" name="Google Shape;1594;p5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5" name="Google Shape;1595;p5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6" name="Google Shape;1596;p5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7" name="Google Shape;1597;p5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8" name="Google Shape;1598;p5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9" name="Google Shape;1599;p5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0" name="Google Shape;1600;p52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601" name="Google Shape;1601;p52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52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52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04" name="Google Shape;1604;p52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605" name="Google Shape;1605;p5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6" name="Google Shape;1606;p5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7" name="Google Shape;1607;p5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8" name="Google Shape;1608;p5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9" name="Google Shape;1609;p5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0" name="Google Shape;1610;p5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1" name="Google Shape;1611;p5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2" name="Google Shape;1612;p5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3" name="Google Shape;1613;p5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4" name="Google Shape;1614;p5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15" name="Google Shape;1615;p52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616" name="Google Shape;1616;p52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52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52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52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20" name="Google Shape;1620;p52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621" name="Google Shape;1621;p5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2" name="Google Shape;1622;p5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3" name="Google Shape;1623;p5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4" name="Google Shape;1624;p5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5" name="Google Shape;1625;p5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6" name="Google Shape;1626;p5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7" name="Google Shape;1627;p5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8" name="Google Shape;1628;p5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9" name="Google Shape;1629;p5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0" name="Google Shape;1630;p5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31" name="Google Shape;1631;p52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632" name="Google Shape;1632;p52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3" name="Google Shape;1633;p52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4" name="Google Shape;1634;p52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5" name="Google Shape;1635;p52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6" name="Google Shape;1636;p52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7" name="Google Shape;1637;p52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8" name="Google Shape;1638;p52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9" name="Google Shape;1639;p52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640" name="Google Shape;1640;p52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52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p52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3" name="Google Shape;1643;p52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4" name="Google Shape;1644;p52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645" name="Google Shape;1645;p52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6" name="Google Shape;1646;p52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7" name="Google Shape;1647;p52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8" name="Google Shape;1648;p52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9" name="Google Shape;1649;p52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650" name="Google Shape;1650;p52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1" name="Google Shape;1651;p52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52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52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4" name="Google Shape;1654;p52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5" name="Google Shape;1655;p52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656" name="Google Shape;1656;p52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7" name="Google Shape;1657;p52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8" name="Google Shape;1658;p52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9" name="Google Shape;1659;p52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52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52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2" name="Google Shape;1662;p52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663" name="Google Shape;1663;p52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4" name="Google Shape;1664;p52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5" name="Google Shape;1665;p52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6" name="Google Shape;1666;p52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667" name="Google Shape;1667;p52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8" name="Google Shape;1668;p52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9" name="Google Shape;1669;p52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0" name="Google Shape;1670;p52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1" name="Google Shape;1671;p52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2" name="Google Shape;1672;p52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673" name="Google Shape;1673;p52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4" name="Google Shape;1674;p52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52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52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52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52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9" name="Google Shape;1679;p52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680" name="Google Shape;1680;p52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52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52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3" name="Google Shape;1683;p52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684" name="Google Shape;1684;p52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52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52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52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8" name="Google Shape;1688;p52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689" name="Google Shape;1689;p52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52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52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2" name="Google Shape;1692;p52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52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52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5" name="Google Shape;1695;p52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696" name="Google Shape;1696;p52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52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52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52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52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1" name="Google Shape;1701;p52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2" name="Google Shape;1702;p52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3" name="Google Shape;1703;p52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704" name="Google Shape;1704;p52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5" name="Google Shape;1705;p52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6" name="Google Shape;1706;p52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7" name="Google Shape;1707;p52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8" name="Google Shape;1708;p52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709" name="Google Shape;1709;p52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0" name="Google Shape;1710;p52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1" name="Google Shape;1711;p52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2" name="Google Shape;1712;p52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713" name="Google Shape;1713;p52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4" name="Google Shape;1714;p52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5" name="Google Shape;1715;p52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6" name="Google Shape;1716;p52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717" name="Google Shape;1717;p52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8" name="Google Shape;1718;p52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9" name="Google Shape;1719;p52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p52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1" name="Google Shape;1721;p52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722" name="Google Shape;1722;p52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3" name="Google Shape;1723;p52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4" name="Google Shape;1724;p52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5" name="Google Shape;1725;p52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6" name="Google Shape;1726;p52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727" name="Google Shape;1727;p52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8" name="Google Shape;1728;p52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9" name="Google Shape;1729;p52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0" name="Google Shape;1730;p52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1" name="Google Shape;1731;p52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2" name="Google Shape;1732;p52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733" name="Google Shape;1733;p52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4" name="Google Shape;1734;p52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5" name="Google Shape;1735;p52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6" name="Google Shape;1736;p52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7" name="Google Shape;1737;p52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8" name="Google Shape;1738;p52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9" name="Google Shape;1739;p52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740" name="Google Shape;1740;p52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p52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2" name="Google Shape;1742;p52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3" name="Google Shape;1743;p52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4" name="Google Shape;1744;p52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5" name="Google Shape;1745;p52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6" name="Google Shape;1746;p52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7" name="Google Shape;1747;p52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748" name="Google Shape;1748;p52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9" name="Google Shape;1749;p52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0" name="Google Shape;1750;p52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1" name="Google Shape;1751;p52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2" name="Google Shape;1752;p52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3" name="Google Shape;1753;p52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4" name="Google Shape;1754;p52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5" name="Google Shape;1755;p52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6" name="Google Shape;1756;p52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7" name="Google Shape;1757;p52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8" name="Google Shape;1758;p52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9" name="Google Shape;1759;p52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0" name="Google Shape;1760;p52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761" name="Google Shape;1761;p52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2" name="Google Shape;1762;p52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3" name="Google Shape;1763;p52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4" name="Google Shape;1764;p52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5" name="Google Shape;1765;p52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766" name="Google Shape;1766;p52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7" name="Google Shape;1767;p52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8" name="Google Shape;1768;p52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9" name="Google Shape;1769;p52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770" name="Google Shape;1770;p52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1" name="Google Shape;1771;p52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2" name="Google Shape;1772;p52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3" name="Google Shape;1773;p52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4" name="Google Shape;1774;p52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5" name="Google Shape;1775;p52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6" name="Google Shape;1776;p52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777" name="Google Shape;1777;p52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8" name="Google Shape;1778;p52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9" name="Google Shape;1779;p52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0" name="Google Shape;1780;p52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1" name="Google Shape;1781;p52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2" name="Google Shape;1782;p52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3" name="Google Shape;1783;p52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4" name="Google Shape;1784;p52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85" name="Google Shape;1785;p52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786" name="Google Shape;1786;p52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7" name="Google Shape;1787;p52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8" name="Google Shape;1788;p52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9" name="Google Shape;1789;p52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0" name="Google Shape;1790;p52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1" name="Google Shape;1791;p52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2" name="Google Shape;1792;p52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3" name="Google Shape;1793;p52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4" name="Google Shape;1794;p52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5" name="Google Shape;1795;p52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6" name="Google Shape;1796;p52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7" name="Google Shape;1797;p52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8" name="Google Shape;1798;p52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799" name="Google Shape;1799;p52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0" name="Google Shape;1800;p52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1" name="Google Shape;1801;p52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2" name="Google Shape;1802;p52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3" name="Google Shape;1803;p52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4" name="Google Shape;1804;p52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5" name="Google Shape;1805;p52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6" name="Google Shape;1806;p52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7" name="Google Shape;1807;p52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8" name="Google Shape;1808;p52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9" name="Google Shape;1809;p52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0" name="Google Shape;1810;p52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1" name="Google Shape;1811;p52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812" name="Google Shape;1812;p52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3" name="Google Shape;1813;p52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4" name="Google Shape;1814;p52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5" name="Google Shape;1815;p52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6" name="Google Shape;1816;p52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7" name="Google Shape;1817;p52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8" name="Google Shape;1818;p52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9" name="Google Shape;1819;p52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0" name="Google Shape;1820;p52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1" name="Google Shape;1821;p52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2" name="Google Shape;1822;p52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3" name="Google Shape;1823;p52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4" name="Google Shape;1824;p52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825" name="Google Shape;1825;p52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6" name="Google Shape;1826;p52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7" name="Google Shape;1827;p52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8" name="Google Shape;1828;p52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9" name="Google Shape;1829;p52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0" name="Google Shape;1830;p52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1" name="Google Shape;1831;p52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832" name="Google Shape;1832;p52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3" name="Google Shape;1833;p52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4" name="Google Shape;1834;p52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5" name="Google Shape;1835;p52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6" name="Google Shape;1836;p52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7" name="Google Shape;1837;p52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8" name="Google Shape;1838;p52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9" name="Google Shape;1839;p52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0" name="Google Shape;1840;p52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1" name="Google Shape;1841;p52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2" name="Google Shape;1842;p52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3" name="Google Shape;1843;p52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4" name="Google Shape;1844;p52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5" name="Google Shape;1845;p52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6" name="Google Shape;1846;p52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7" name="Google Shape;1847;p52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848" name="Google Shape;1848;p52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9" name="Google Shape;1849;p52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p52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1" name="Google Shape;1851;p52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2" name="Google Shape;1852;p52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853" name="Google Shape;1853;p52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854" name="Google Shape;1854;p52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5" name="Google Shape;1855;p52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6" name="Google Shape;1856;p52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57" name="Google Shape;1857;p52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858" name="Google Shape;1858;p52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9" name="Google Shape;1859;p52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0" name="Google Shape;1860;p52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61" name="Google Shape;1861;p52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862" name="Google Shape;1862;p52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3" name="Google Shape;1863;p52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4" name="Google Shape;1864;p52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65" name="Google Shape;1865;p52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866" name="Google Shape;1866;p52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7" name="Google Shape;1867;p52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8" name="Google Shape;1868;p52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69" name="Google Shape;1869;p52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870" name="Google Shape;1870;p52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1" name="Google Shape;1871;p52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2" name="Google Shape;1872;p52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3" name="Google Shape;1873;p52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4" name="Google Shape;1874;p52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p52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6" name="Google Shape;1876;p52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7" name="Google Shape;1877;p52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8" name="Google Shape;1878;p52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879" name="Google Shape;1879;p52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0" name="Google Shape;1880;p52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1" name="Google Shape;1881;p52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2" name="Google Shape;1882;p52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3" name="Google Shape;1883;p52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4" name="Google Shape;1884;p52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5" name="Google Shape;1885;p52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6" name="Google Shape;1886;p52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7" name="Google Shape;1887;p52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8" name="Google Shape;1888;p52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9" name="Google Shape;1889;p52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0" name="Google Shape;1890;p52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1" name="Google Shape;1891;p52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2" name="Google Shape;1892;p52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3" name="Google Shape;1893;p52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4" name="Google Shape;1894;p52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5" name="Google Shape;1895;p52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6" name="Google Shape;1896;p52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7" name="Google Shape;1897;p52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8" name="Google Shape;1898;p52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9" name="Google Shape;1899;p52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0" name="Google Shape;1900;p52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1" name="Google Shape;1901;p52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2" name="Google Shape;1902;p52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3" name="Google Shape;1903;p52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904" name="Google Shape;1904;p52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905" name="Google Shape;1905;p5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6" name="Google Shape;1906;p5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07" name="Google Shape;1907;p52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908" name="Google Shape;1908;p5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9" name="Google Shape;1909;p5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0" name="Google Shape;1910;p52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911" name="Google Shape;1911;p5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2" name="Google Shape;1912;p5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913" name="Google Shape;1913;p52"/>
          <p:cNvSpPr txBox="1">
            <a:spLocks noGrp="1"/>
          </p:cNvSpPr>
          <p:nvPr>
            <p:ph type="title" idx="4294967295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914" name="Google Shape;1914;p52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p53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accent5"/>
                </a:highlight>
                <a:latin typeface="Nunito"/>
                <a:ea typeface="Nunito"/>
                <a:cs typeface="Nunito"/>
                <a:sym typeface="Nunito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accent5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20" name="Google Shape;1920;p53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  <p:sp>
        <p:nvSpPr>
          <p:cNvPr id="1921" name="Google Shape;1921;p53"/>
          <p:cNvSpPr txBox="1">
            <a:spLocks noGrp="1"/>
          </p:cNvSpPr>
          <p:nvPr>
            <p:ph type="body" idx="4294967295"/>
          </p:nvPr>
        </p:nvSpPr>
        <p:spPr>
          <a:xfrm>
            <a:off x="731900" y="856425"/>
            <a:ext cx="7954800" cy="115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400" b="1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br>
              <a:rPr lang="en" sz="1400"/>
            </a:br>
            <a:br>
              <a:rPr lang="en" sz="1400"/>
            </a:br>
            <a:r>
              <a:rPr lang="en" sz="1400"/>
              <a:t>How? Follow Google instructions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6" name="Google Shape;1926;p5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7" name="Google Shape;1927;p54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sz="18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928" name="Google Shape;1928;p54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929" name="Google Shape;1929;p54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930" name="Google Shape;1930;p54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931" name="Google Shape;1931;p54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932" name="Google Shape;1932;p54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933" name="Google Shape;1933;p54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934" name="Google Shape;1934;p54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935" name="Google Shape;1935;p54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936" name="Google Shape;1936;p54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937" name="Google Shape;1937;p54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938" name="Google Shape;1938;p54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939" name="Google Shape;1939;p54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940" name="Google Shape;1940;p54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941" name="Google Shape;1941;p54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21"/>
          <p:cNvSpPr/>
          <p:nvPr/>
        </p:nvSpPr>
        <p:spPr>
          <a:xfrm rot="1473133">
            <a:off x="302543" y="219417"/>
            <a:ext cx="956077" cy="931329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18" name="Google Shape;818;p21"/>
          <p:cNvSpPr/>
          <p:nvPr/>
        </p:nvSpPr>
        <p:spPr>
          <a:xfrm>
            <a:off x="7942596" y="278305"/>
            <a:ext cx="418605" cy="406776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19" name="Google Shape;819;p21"/>
          <p:cNvSpPr/>
          <p:nvPr/>
        </p:nvSpPr>
        <p:spPr>
          <a:xfrm rot="2486979">
            <a:off x="7489867" y="689459"/>
            <a:ext cx="297803" cy="289388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20" name="Google Shape;820;p2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5E41E940-9DD5-46EA-84BB-4D87447B7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12" y="127279"/>
            <a:ext cx="5962405" cy="3499407"/>
          </a:xfrm>
          <a:prstGeom prst="rect">
            <a:avLst/>
          </a:prstGeom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id="{4869C44E-00A8-4C84-84FC-40753FD0518B}"/>
              </a:ext>
            </a:extLst>
          </p:cNvPr>
          <p:cNvSpPr txBox="1">
            <a:spLocks/>
          </p:cNvSpPr>
          <p:nvPr/>
        </p:nvSpPr>
        <p:spPr>
          <a:xfrm>
            <a:off x="6398837" y="1226538"/>
            <a:ext cx="2429542" cy="2346001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he-IL" sz="3600" dirty="0">
                <a:solidFill>
                  <a:schemeClr val="tx1">
                    <a:lumMod val="75000"/>
                  </a:schemeClr>
                </a:solidFill>
              </a:rPr>
              <a:t>פויה מתמטיקאי </a:t>
            </a:r>
          </a:p>
          <a:p>
            <a:pPr algn="r" rtl="1"/>
            <a:r>
              <a:rPr lang="he-IL" sz="3600" dirty="0">
                <a:solidFill>
                  <a:schemeClr val="tx1">
                    <a:lumMod val="75000"/>
                  </a:schemeClr>
                </a:solidFill>
              </a:rPr>
              <a:t>יהודי הונגרי 1887-1985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8"/>
          <p:cNvSpPr txBox="1">
            <a:spLocks noGrp="1"/>
          </p:cNvSpPr>
          <p:nvPr>
            <p:ph type="ctrTitle"/>
          </p:nvPr>
        </p:nvSpPr>
        <p:spPr>
          <a:xfrm>
            <a:off x="752800" y="440350"/>
            <a:ext cx="7030233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dirty="0"/>
              <a:t>יישומון ריבוע</a:t>
            </a:r>
            <a:endParaRPr b="1" dirty="0"/>
          </a:p>
        </p:txBody>
      </p:sp>
      <p:grpSp>
        <p:nvGrpSpPr>
          <p:cNvPr id="793" name="Google Shape;793;p18"/>
          <p:cNvGrpSpPr/>
          <p:nvPr/>
        </p:nvGrpSpPr>
        <p:grpSpPr>
          <a:xfrm rot="5400000">
            <a:off x="578449" y="951943"/>
            <a:ext cx="713322" cy="674775"/>
            <a:chOff x="1349350" y="2760598"/>
            <a:chExt cx="771075" cy="729408"/>
          </a:xfrm>
        </p:grpSpPr>
        <p:sp>
          <p:nvSpPr>
            <p:cNvPr id="794" name="Google Shape;794;p18"/>
            <p:cNvSpPr/>
            <p:nvPr/>
          </p:nvSpPr>
          <p:spPr>
            <a:xfrm>
              <a:off x="1349350" y="2963403"/>
              <a:ext cx="771066" cy="526603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8"/>
            <p:cNvSpPr/>
            <p:nvPr/>
          </p:nvSpPr>
          <p:spPr>
            <a:xfrm rot="10800000">
              <a:off x="1373630" y="2760598"/>
              <a:ext cx="746795" cy="510027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DA07D0E-B1A4-45C4-ABD5-962DDAE32A8D}"/>
              </a:ext>
            </a:extLst>
          </p:cNvPr>
          <p:cNvSpPr txBox="1"/>
          <p:nvPr/>
        </p:nvSpPr>
        <p:spPr>
          <a:xfrm>
            <a:off x="942584" y="3978095"/>
            <a:ext cx="149497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יישומון</a:t>
            </a:r>
            <a:r>
              <a:rPr lang="he-IL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20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dirty="0"/>
              <a:t>למי ? מתי ? איך ? </a:t>
            </a:r>
            <a:endParaRPr b="1" dirty="0"/>
          </a:p>
        </p:txBody>
      </p:sp>
      <p:sp>
        <p:nvSpPr>
          <p:cNvPr id="809" name="Google Shape;809;p20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BC93C0C-2350-43A3-A56A-DC0CBF7E24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Char char="ü"/>
            </a:pPr>
            <a:r>
              <a:rPr lang="he-IL" dirty="0">
                <a:cs typeface="+mn-cs"/>
              </a:rPr>
              <a:t>כיתות ח-י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he-IL" dirty="0">
                <a:cs typeface="+mn-cs"/>
              </a:rPr>
              <a:t>אחרי חפיפת משולשים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he-IL" dirty="0">
                <a:cs typeface="+mn-cs"/>
              </a:rPr>
              <a:t>לבד ואחר כך בקבוצה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he-IL" dirty="0">
                <a:cs typeface="+mn-cs"/>
              </a:rPr>
              <a:t>דיון במליאה – הסברים מנומקים של תלמידים וחשיבה האם השוויון הזה אומר לנו משהו ?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he-IL" dirty="0">
                <a:cs typeface="+mn-cs"/>
              </a:rPr>
              <a:t>יישומים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he-IL" dirty="0">
                <a:cs typeface="+mn-cs"/>
              </a:rPr>
              <a:t>האם, מתי וכיצד לתת את </a:t>
            </a:r>
            <a:r>
              <a:rPr lang="he-IL" dirty="0" err="1">
                <a:cs typeface="+mn-cs"/>
              </a:rPr>
              <a:t>הישומון</a:t>
            </a:r>
            <a:r>
              <a:rPr lang="he-IL" dirty="0">
                <a:cs typeface="+mn-cs"/>
              </a:rPr>
              <a:t>?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30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938" name="Google Shape;938;p30"/>
          <p:cNvSpPr/>
          <p:nvPr/>
        </p:nvSpPr>
        <p:spPr>
          <a:xfrm>
            <a:off x="396862" y="399981"/>
            <a:ext cx="397258" cy="292507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2CE6BE11-4701-4FCD-BAD9-622316D39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94" y="914400"/>
            <a:ext cx="8348606" cy="2719754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524D2B17-0F37-48DD-8A36-D92A99EE1509}"/>
              </a:ext>
            </a:extLst>
          </p:cNvPr>
          <p:cNvSpPr txBox="1"/>
          <p:nvPr/>
        </p:nvSpPr>
        <p:spPr>
          <a:xfrm>
            <a:off x="1492738" y="4360985"/>
            <a:ext cx="1469293" cy="3126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2">
                    <a:lumMod val="75000"/>
                  </a:schemeClr>
                </a:solidFill>
              </a:rPr>
              <a:t>חלוקה לחדרים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22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7" name="כותרת 6">
            <a:extLst>
              <a:ext uri="{FF2B5EF4-FFF2-40B4-BE49-F238E27FC236}">
                <a16:creationId xmlns:a16="http://schemas.microsoft.com/office/drawing/2014/main" id="{D87C1CB0-00C7-471C-AECE-719A8D886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4800" b="1" dirty="0"/>
              <a:t>הצגת פתרונות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ly template">
  <a:themeElements>
    <a:clrScheme name="Custom 347">
      <a:dk1>
        <a:srgbClr val="21355A"/>
      </a:dk1>
      <a:lt1>
        <a:srgbClr val="FFFFFF"/>
      </a:lt1>
      <a:dk2>
        <a:srgbClr val="59BB00"/>
      </a:dk2>
      <a:lt2>
        <a:srgbClr val="00BABE"/>
      </a:lt2>
      <a:accent1>
        <a:srgbClr val="3AA0FF"/>
      </a:accent1>
      <a:accent2>
        <a:srgbClr val="3924BB"/>
      </a:accent2>
      <a:accent3>
        <a:srgbClr val="D63ED1"/>
      </a:accent3>
      <a:accent4>
        <a:srgbClr val="FF0000"/>
      </a:accent4>
      <a:accent5>
        <a:srgbClr val="FF8200"/>
      </a:accent5>
      <a:accent6>
        <a:srgbClr val="FFCC00"/>
      </a:accent6>
      <a:hlink>
        <a:srgbClr val="1C7AD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1366</Words>
  <Application>Microsoft Office PowerPoint</Application>
  <PresentationFormat>‫הצגה על המסך (16:9)</PresentationFormat>
  <Paragraphs>366</Paragraphs>
  <Slides>46</Slides>
  <Notes>43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46</vt:i4>
      </vt:variant>
    </vt:vector>
  </HeadingPairs>
  <TitlesOfParts>
    <vt:vector size="53" baseType="lpstr">
      <vt:lpstr>Arial</vt:lpstr>
      <vt:lpstr>Calibri</vt:lpstr>
      <vt:lpstr>Mali</vt:lpstr>
      <vt:lpstr>Montserrat</vt:lpstr>
      <vt:lpstr>Nunito</vt:lpstr>
      <vt:lpstr>Wingdings</vt:lpstr>
      <vt:lpstr>Ely template</vt:lpstr>
      <vt:lpstr>מצגת של PowerPoint‏</vt:lpstr>
      <vt:lpstr>מצגת של PowerPoint‏</vt:lpstr>
      <vt:lpstr>מצגת של PowerPoint‏</vt:lpstr>
      <vt:lpstr>דיון מתמטי בבעיית הריבועים - יוני</vt:lpstr>
      <vt:lpstr>מצגת של PowerPoint‏</vt:lpstr>
      <vt:lpstr>יישומון ריבוע</vt:lpstr>
      <vt:lpstr>למי ? מתי ? איך ? </vt:lpstr>
      <vt:lpstr>מצגת של PowerPoint‏</vt:lpstr>
      <vt:lpstr>הצגת פתרונות </vt:lpstr>
      <vt:lpstr>הפסקה 15 דק'</vt:lpstr>
      <vt:lpstr> קהילת מהלכי"ם  </vt:lpstr>
      <vt:lpstr>מה אנחנו עושים?</vt:lpstr>
      <vt:lpstr>צוות מהלכי"ם של מכון ויצמן</vt:lpstr>
      <vt:lpstr>מה יקרה בקהילות מהלכי"ם: המורים</vt:lpstr>
      <vt:lpstr>מצגת של PowerPoint‏</vt:lpstr>
      <vt:lpstr>מה דומה ומה שונה בין  שתי המטלות?</vt:lpstr>
      <vt:lpstr>זאהר או מיה? קטעים להקרנה וסיפור צל"ש</vt:lpstr>
      <vt:lpstr>מצגת של PowerPoint‏</vt:lpstr>
      <vt:lpstr>מבנה ההשתלמות</vt:lpstr>
      <vt:lpstr>מודולה מהלכי"ם – משימה    ניתנו לכם 3 ש' על מנת להעביר את הפעילויות בכיתה.  העבירו את הפעילות או חלק ממנה בכיתה שלכם או בקבוצה של תלמידים.  שילחו דיווח בטופס    </vt:lpstr>
      <vt:lpstr>על המפגש</vt:lpstr>
      <vt:lpstr>תודה רבה ויום ניפלא </vt:lpstr>
      <vt:lpstr>מצגת של PowerPoint‏</vt:lpstr>
      <vt:lpstr>And tables to compare data</vt:lpstr>
      <vt:lpstr>Maps</vt:lpstr>
      <vt:lpstr>89,526,124</vt:lpstr>
      <vt:lpstr>Let’s review some concepts</vt:lpstr>
      <vt:lpstr>מצגת של PowerPoint‏</vt:lpstr>
      <vt:lpstr>מצגת של PowerPoint‏</vt:lpstr>
      <vt:lpstr>מצגת של PowerPoint‏</vt:lpstr>
      <vt:lpstr>מצגת של PowerPoint‏</vt:lpstr>
      <vt:lpstr>Credits</vt:lpstr>
      <vt:lpstr>Presentation design</vt:lpstr>
      <vt:lpstr>Timeline</vt:lpstr>
      <vt:lpstr>Roadmap</vt:lpstr>
      <vt:lpstr>Gantt chart</vt:lpstr>
      <vt:lpstr>SWOT Analysis</vt:lpstr>
      <vt:lpstr>Business Model Canvas</vt:lpstr>
      <vt:lpstr>Funnel</vt:lpstr>
      <vt:lpstr>Team Presentation</vt:lpstr>
      <vt:lpstr>Competitor Matrix</vt:lpstr>
      <vt:lpstr>Weekly Planner</vt:lpstr>
      <vt:lpstr>מצגת של PowerPoint‏</vt:lpstr>
      <vt:lpstr>Diagrams and infographics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User</dc:creator>
  <cp:lastModifiedBy>יוני</cp:lastModifiedBy>
  <cp:revision>18</cp:revision>
  <dcterms:modified xsi:type="dcterms:W3CDTF">2021-10-14T15:11:06Z</dcterms:modified>
</cp:coreProperties>
</file>