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301" r:id="rId3"/>
    <p:sldId id="305" r:id="rId4"/>
    <p:sldId id="300" r:id="rId5"/>
    <p:sldId id="285" r:id="rId6"/>
    <p:sldId id="297" r:id="rId7"/>
    <p:sldId id="303" r:id="rId8"/>
    <p:sldId id="277" r:id="rId9"/>
    <p:sldId id="289" r:id="rId10"/>
    <p:sldId id="299" r:id="rId11"/>
    <p:sldId id="298" r:id="rId12"/>
    <p:sldId id="306" r:id="rId13"/>
    <p:sldId id="30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591" autoAdjust="0"/>
  </p:normalViewPr>
  <p:slideViewPr>
    <p:cSldViewPr snapToGrid="0">
      <p:cViewPr varScale="1">
        <p:scale>
          <a:sx n="71" d="100"/>
          <a:sy n="71" d="100"/>
        </p:scale>
        <p:origin x="11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5D26A-638E-497F-91D7-94A3D7AEA4C8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B57EC-8468-4B03-8628-6C7E682C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1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האם מישהו עשה</a:t>
            </a:r>
            <a:r>
              <a:rPr lang="he-IL" baseline="0" dirty="0" smtClean="0"/>
              <a:t> עם זה משהו?</a:t>
            </a:r>
          </a:p>
          <a:p>
            <a:pPr algn="r" rtl="1"/>
            <a:r>
              <a:rPr lang="he-IL" baseline="0" dirty="0" smtClean="0"/>
              <a:t>האם יש על זה הערות או שאלות כעבור שבועיים?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2B57EC-8468-4B03-8628-6C7E682CC79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17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57EC-8468-4B03-8628-6C7E682CC7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71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57EC-8468-4B03-8628-6C7E682CC7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80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לשלוח את הקישור בצ'ט ולתת 20 דקות עבודה עצמית עם</a:t>
            </a:r>
            <a:r>
              <a:rPr lang="he-IL" baseline="0" dirty="0" smtClean="0"/>
              <a:t> אופציה להתארגן ספונטנית בקבוצות </a:t>
            </a:r>
            <a:r>
              <a:rPr lang="he-IL" baseline="0" dirty="0" err="1" smtClean="0"/>
              <a:t>וואטסאפ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57EC-8468-4B03-8628-6C7E682CC7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94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 algn="r" rtl="1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r" rtl="1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>
            <a:lvl1pPr algn="r" rtl="1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 algn="r" rtl="1">
              <a:defRPr sz="32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2000"/>
            </a:lvl4pPr>
            <a:lvl5pPr algn="r" rtl="1"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>
            <a:normAutofit/>
          </a:bodyPr>
          <a:lstStyle>
            <a:lvl1pPr algn="r" rtl="1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r" rtl="1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 algn="r" rtl="1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 algn="r" rtl="1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google.com/document/d/1z5tr9ttpZSfdK0fRhX8OIX17ps4ybWObJxHQYGMLw68/edit?usp=sharing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84514-E5F2-4BF4-817E-01E5C8659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0547" y="453788"/>
            <a:ext cx="9252731" cy="2262781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קהילת </a:t>
            </a:r>
            <a:r>
              <a:rPr lang="he-IL" dirty="0" err="1" smtClean="0"/>
              <a:t>מהלכי"ם</a:t>
            </a:r>
            <a:r>
              <a:rPr lang="he-IL" dirty="0" smtClean="0"/>
              <a:t> - מעלים את הרף לכיתות מתמטיקה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err="1" smtClean="0"/>
              <a:t>חורפיש-אלבשאאר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FD003-8E2A-4782-99E8-5F76293C0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מפגש </a:t>
            </a:r>
            <a:r>
              <a:rPr lang="en-US" dirty="0" smtClean="0"/>
              <a:t>2</a:t>
            </a:r>
            <a:r>
              <a:rPr lang="he-IL" dirty="0" smtClean="0"/>
              <a:t>, </a:t>
            </a:r>
            <a:r>
              <a:rPr lang="en-US" dirty="0" smtClean="0"/>
              <a:t>20</a:t>
            </a:r>
            <a:r>
              <a:rPr lang="he-IL" dirty="0" smtClean="0"/>
              <a:t>/2/2022</a:t>
            </a:r>
          </a:p>
          <a:p>
            <a:r>
              <a:rPr lang="he-IL" dirty="0" smtClean="0"/>
              <a:t>ג'ייסון קופר, מכון ויצמן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73" y="5394935"/>
            <a:ext cx="1864148" cy="101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587" y="2034532"/>
            <a:ext cx="6045797" cy="26032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09606" y="349505"/>
            <a:ext cx="68311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he-IL" sz="2400" dirty="0" smtClean="0"/>
              <a:t>מה דעתכם על ה"בעיה" הבאה?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355925" y="4999489"/>
            <a:ext cx="758478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he-IL" sz="2400" dirty="0" smtClean="0"/>
              <a:t>מצאו את שתי נקודות המלבן הקרובות ביותר למרכז.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sz="2400" dirty="0" smtClean="0"/>
              <a:t>מצאו את שתי הנקודות בגרף שמתאימות לנקודות אלה.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sz="2400" dirty="0" smtClean="0"/>
              <a:t>מה מרחקן ממרכז המלבן?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sz="2400" dirty="0" smtClean="0"/>
              <a:t>מהו אורך הצלע הקצרה של המלבן?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4685" y="2034532"/>
            <a:ext cx="3229199" cy="239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1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עוד אפשר לשאול?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078386"/>
            <a:ext cx="8915400" cy="2709694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מה אורך האלכסון, והיכן רואים אותו בגרף?</a:t>
            </a:r>
          </a:p>
          <a:p>
            <a:r>
              <a:rPr lang="he-IL" dirty="0" smtClean="0"/>
              <a:t>היכן (בערך) עמדה </a:t>
            </a:r>
            <a:r>
              <a:rPr lang="he-IL" dirty="0" err="1" smtClean="0"/>
              <a:t>פאטמה</a:t>
            </a:r>
            <a:r>
              <a:rPr lang="he-IL" dirty="0" smtClean="0"/>
              <a:t> בזמן 0?</a:t>
            </a:r>
          </a:p>
          <a:p>
            <a:r>
              <a:rPr lang="he-IL" dirty="0" smtClean="0"/>
              <a:t>תנו ביטוי אלגברי שמתאר את הגרף (או חלק ממנו).</a:t>
            </a:r>
          </a:p>
          <a:p>
            <a:r>
              <a:rPr lang="he-IL" dirty="0" smtClean="0"/>
              <a:t>מה היה משתנה בבעיה אם </a:t>
            </a:r>
            <a:r>
              <a:rPr lang="he-IL" dirty="0" err="1" smtClean="0"/>
              <a:t>פאטמה</a:t>
            </a:r>
            <a:r>
              <a:rPr lang="he-IL" dirty="0" smtClean="0"/>
              <a:t> לא הייתה הולכת בקצב קבוע?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587" y="1346041"/>
            <a:ext cx="6045797" cy="26032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4685" y="1346041"/>
            <a:ext cx="3229199" cy="239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73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הגרף בגרסת ריבוע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049" y="1900237"/>
            <a:ext cx="8946621" cy="401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955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משוב קצר על המפגש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https://forms.gle/bDnRf9JcfmYmFLzQ8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059" y="4295775"/>
            <a:ext cx="18383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2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6.googleusercontent.com/sZxJ6sJA-DjFvQAZ2mMZk8it1hd015vNHbwAZAU58fDpAqBNHoPtQoRvlShCjNgMYjijHZVoCAu_d1XXy3t2kYKIylRMVl_bwLrofYqdAqzod_UkSAOqPEDzM8wiyRAJUEq78jFPl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393" y="1610009"/>
            <a:ext cx="6162675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006222" y="33446"/>
            <a:ext cx="7683688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7155" algn="ctr"/>
                <a:tab pos="5274310" algn="r"/>
              </a:tabLst>
              <a:defRPr/>
            </a:pP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השלט הבא נמצא באי </a:t>
            </a:r>
            <a:r>
              <a:rPr kumimoji="0" lang="he-IL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מיאג'ימה</a:t>
            </a: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ביפן.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7155" algn="ctr"/>
                <a:tab pos="5274310" algn="r"/>
              </a:tabLst>
              <a:defRPr/>
            </a:pP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התרגום לעברית של הכיתוב היפני והאנגלי הוא: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"עשר דקות הליכה (7 דקות אם תרוצו ריצה קלה) לתחנת הרכבל".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03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דף נוכחות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docs.google.com/document/d/1z5tr9ttpZSfdK0fRhX8OIX17ps4ybWObJxHQYGMLw68/edit?usp=sharing</a:t>
            </a:r>
            <a:endParaRPr lang="he-IL" dirty="0" smtClean="0"/>
          </a:p>
          <a:p>
            <a:endParaRPr lang="he-IL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677" y="4390529"/>
            <a:ext cx="187642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3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בעיה מתמטית חדשה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עבודה לבד או בקבוצות לבחירתכם</a:t>
            </a:r>
          </a:p>
          <a:p>
            <a:pPr lvl="1"/>
            <a:r>
              <a:rPr lang="he-IL" dirty="0" smtClean="0"/>
              <a:t>לבד – במליאה עם מיקרופון סגור</a:t>
            </a:r>
          </a:p>
          <a:p>
            <a:pPr lvl="1"/>
            <a:r>
              <a:rPr lang="he-IL" dirty="0" smtClean="0"/>
              <a:t>בקבוצה – מוזמנים להצטרף עצמאית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45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39" y="2107541"/>
            <a:ext cx="3229199" cy="23996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89749" y="2522551"/>
            <a:ext cx="345320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 smtClean="0"/>
              <a:t>עאמר עומד במרכז מלבן.</a:t>
            </a:r>
          </a:p>
          <a:p>
            <a:pPr algn="r" rtl="1"/>
            <a:endParaRPr lang="he-IL" sz="2400" dirty="0" smtClean="0"/>
          </a:p>
          <a:p>
            <a:pPr algn="r" rtl="1"/>
            <a:r>
              <a:rPr lang="he-IL" sz="2400" dirty="0" err="1" smtClean="0"/>
              <a:t>פאטמה</a:t>
            </a:r>
            <a:r>
              <a:rPr lang="he-IL" sz="2400" dirty="0" smtClean="0"/>
              <a:t> מקיפה את המלבן במהירות קבועה.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308849" y="6439744"/>
            <a:ext cx="4098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באדיבות המרכז הישראלי למצוינות בחינוך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1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587" y="1395300"/>
            <a:ext cx="9995142" cy="4303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09606" y="349505"/>
            <a:ext cx="683110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he-IL" sz="2400" dirty="0" smtClean="0"/>
              <a:t>הגרף מתאר את המרחק (במטרים) בין </a:t>
            </a:r>
            <a:r>
              <a:rPr lang="he-IL" sz="2400" dirty="0" err="1" smtClean="0"/>
              <a:t>פאטמה</a:t>
            </a:r>
            <a:r>
              <a:rPr lang="he-IL" sz="2400" dirty="0" smtClean="0"/>
              <a:t> </a:t>
            </a:r>
            <a:r>
              <a:rPr lang="he-IL" sz="2400" dirty="0" err="1" smtClean="0"/>
              <a:t>ועאמר</a:t>
            </a:r>
            <a:r>
              <a:rPr lang="he-IL" sz="2400" dirty="0" smtClean="0"/>
              <a:t> כפונקציה של הזמן (בשניות).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58181" y="5838585"/>
            <a:ext cx="68311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he-IL" sz="2400" dirty="0" smtClean="0"/>
              <a:t>מהם אורכי הצלעות של המלבן?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08849" y="6439744"/>
            <a:ext cx="4098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באדיבות המרכז הישראלי למצוינות בחינוך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39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דיון על הבעיה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מתמטית</a:t>
            </a:r>
          </a:p>
          <a:p>
            <a:pPr lvl="1"/>
            <a:r>
              <a:rPr lang="he-IL" dirty="0" smtClean="0"/>
              <a:t>פתרונות</a:t>
            </a:r>
          </a:p>
          <a:p>
            <a:pPr lvl="1"/>
            <a:r>
              <a:rPr lang="he-IL" dirty="0"/>
              <a:t>מה המתמטיקה שתלמידים זקוקים לה כדי לפתור?</a:t>
            </a:r>
          </a:p>
          <a:p>
            <a:pPr lvl="1"/>
            <a:r>
              <a:rPr lang="he-IL" dirty="0"/>
              <a:t>מדוע הבעיה מאתגרת?</a:t>
            </a:r>
          </a:p>
          <a:p>
            <a:pPr lvl="1"/>
            <a:r>
              <a:rPr lang="he-IL" dirty="0"/>
              <a:t>מה עוד הייתם שואלים לגבי המצב המתואר בבעיה</a:t>
            </a:r>
            <a:r>
              <a:rPr lang="he-IL" dirty="0" smtClean="0"/>
              <a:t>?</a:t>
            </a:r>
          </a:p>
          <a:p>
            <a:r>
              <a:rPr lang="he-IL" dirty="0" smtClean="0"/>
              <a:t>פדגוגית</a:t>
            </a:r>
          </a:p>
          <a:p>
            <a:pPr lvl="1"/>
            <a:r>
              <a:rPr lang="he-IL" dirty="0" smtClean="0"/>
              <a:t>איך לדעתכם התלמידים שלכם יתמודדו עם הבעיה</a:t>
            </a:r>
          </a:p>
          <a:p>
            <a:pPr lvl="1"/>
            <a:r>
              <a:rPr lang="he-IL" dirty="0" smtClean="0"/>
              <a:t>כיצד אפשר לעזור לתלמידים "תקועים" מבלי להרוס את הבעיה?</a:t>
            </a:r>
            <a:endParaRPr lang="en-US" dirty="0"/>
          </a:p>
          <a:p>
            <a:pPr lvl="1"/>
            <a:endParaRPr lang="he-IL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זאת בעיה?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אני מסוגל לפתור</a:t>
            </a:r>
          </a:p>
          <a:p>
            <a:pPr lvl="1"/>
            <a:r>
              <a:rPr lang="he-IL" dirty="0" smtClean="0"/>
              <a:t>אולי באופן פחות ממושלם</a:t>
            </a:r>
          </a:p>
          <a:p>
            <a:pPr lvl="1"/>
            <a:r>
              <a:rPr lang="he-IL" dirty="0" smtClean="0"/>
              <a:t>אולי עם תיווך של מורה או של עמיתים בעבודה קבוצתית</a:t>
            </a:r>
          </a:p>
          <a:p>
            <a:r>
              <a:rPr lang="he-IL" dirty="0" smtClean="0"/>
              <a:t>אבל, אין לי אסטרטגית פתרון בשליפה</a:t>
            </a:r>
          </a:p>
          <a:p>
            <a:pPr lvl="1"/>
            <a:r>
              <a:rPr lang="he-IL" dirty="0" smtClean="0"/>
              <a:t>לא תרגלתי שאלות כאלה לאחרונה.</a:t>
            </a:r>
          </a:p>
          <a:p>
            <a:pPr lvl="1"/>
            <a:r>
              <a:rPr lang="he-IL" dirty="0" smtClean="0"/>
              <a:t>המורה לא מנחה כיצד לפתור או לגשת לבעיה.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4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היכן טמון האתגר בבעיה?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אין אסטרטגיה מוכנה.</a:t>
            </a:r>
          </a:p>
          <a:p>
            <a:r>
              <a:rPr lang="he-IL" dirty="0" smtClean="0"/>
              <a:t>נתונים מיותרים מסתירים את הנתונים החשובים.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1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20550</TotalTime>
  <Words>335</Words>
  <Application>Microsoft Office PowerPoint</Application>
  <PresentationFormat>Widescreen</PresentationFormat>
  <Paragraphs>57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Gisha</vt:lpstr>
      <vt:lpstr>Times New Roman</vt:lpstr>
      <vt:lpstr>Wingdings 3</vt:lpstr>
      <vt:lpstr>Wisp</vt:lpstr>
      <vt:lpstr>קהילת מהלכי"ם - מעלים את הרף לכיתות מתמטיקה חורפיש-אלבשאאר</vt:lpstr>
      <vt:lpstr>PowerPoint Presentation</vt:lpstr>
      <vt:lpstr>דף נוכחות</vt:lpstr>
      <vt:lpstr>בעיה מתמטית חדשה</vt:lpstr>
      <vt:lpstr>PowerPoint Presentation</vt:lpstr>
      <vt:lpstr>PowerPoint Presentation</vt:lpstr>
      <vt:lpstr>דיון על הבעיה</vt:lpstr>
      <vt:lpstr>מה זאת בעיה?</vt:lpstr>
      <vt:lpstr>היכן טמון האתגר בבעיה?</vt:lpstr>
      <vt:lpstr>PowerPoint Presentation</vt:lpstr>
      <vt:lpstr>מה עוד אפשר לשאול?</vt:lpstr>
      <vt:lpstr>הגרף בגרסת ריבוע</vt:lpstr>
      <vt:lpstr>משוב קצר על המפגש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Cooper</dc:creator>
  <cp:lastModifiedBy>Jason Cooper</cp:lastModifiedBy>
  <cp:revision>187</cp:revision>
  <dcterms:created xsi:type="dcterms:W3CDTF">2019-03-23T16:17:23Z</dcterms:created>
  <dcterms:modified xsi:type="dcterms:W3CDTF">2022-02-21T05:37:08Z</dcterms:modified>
</cp:coreProperties>
</file>