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5" r:id="rId2"/>
  </p:sldMasterIdLst>
  <p:notesMasterIdLst>
    <p:notesMasterId r:id="rId9"/>
  </p:notesMasterIdLst>
  <p:sldIdLst>
    <p:sldId id="256" r:id="rId3"/>
    <p:sldId id="269" r:id="rId4"/>
    <p:sldId id="270" r:id="rId5"/>
    <p:sldId id="271" r:id="rId6"/>
    <p:sldId id="272" r:id="rId7"/>
    <p:sldId id="268" r:id="rId8"/>
  </p:sldIdLst>
  <p:sldSz cx="12192000" cy="6858000"/>
  <p:notesSz cx="6858000" cy="9144000"/>
  <p:embeddedFontLst>
    <p:embeddedFont>
      <p:font typeface="Century Gothic" panose="020B0502020202020204" pitchFamily="34" charset="0"/>
      <p:regular r:id="rId10"/>
      <p:bold r:id="rId11"/>
      <p:italic r:id="rId12"/>
      <p:boldItalic r:id="rId13"/>
    </p:embeddedFont>
    <p:embeddedFont>
      <p:font typeface="Calibri" panose="020F050202020403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g+uOzL///0cHBQBYCzuNi0rx0D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58" y="3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font" Target="fonts/font6.fntdata"/><Relationship Id="rId23" Type="http://schemas.openxmlformats.org/officeDocument/2006/relationships/presProps" Target="presProps.xml"/><Relationship Id="rId10"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font" Target="fonts/font5.fntdata"/><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w-I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9731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5555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4138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2"/>
        <p:cNvGrpSpPr/>
        <p:nvPr/>
      </p:nvGrpSpPr>
      <p:grpSpPr>
        <a:xfrm>
          <a:off x="0" y="0"/>
          <a:ext cx="0" cy="0"/>
          <a:chOff x="0" y="0"/>
          <a:chExt cx="0" cy="0"/>
        </a:xfrm>
      </p:grpSpPr>
      <p:sp>
        <p:nvSpPr>
          <p:cNvPr id="43" name="Google Shape;43;p15"/>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r" rtl="1">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5" name="Google Shape;45;p1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5"/>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5"/>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sz="2000" b="0" i="0" u="none" strike="noStrike" cap="none">
                <a:solidFill>
                  <a:srgbClr val="FEFFFF"/>
                </a:solidFill>
                <a:latin typeface="Century Gothic"/>
                <a:ea typeface="Century Gothic"/>
                <a:cs typeface="Century Gothic"/>
                <a:sym typeface="Century Gothic"/>
              </a:defRPr>
            </a:lvl1pPr>
            <a:lvl2pPr marL="0" lvl="1" indent="0" algn="l" rtl="1">
              <a:spcBef>
                <a:spcPts val="0"/>
              </a:spcBef>
              <a:buNone/>
              <a:defRPr sz="2000" b="0" i="0" u="none" strike="noStrike" cap="none">
                <a:solidFill>
                  <a:srgbClr val="FEFFFF"/>
                </a:solidFill>
                <a:latin typeface="Century Gothic"/>
                <a:ea typeface="Century Gothic"/>
                <a:cs typeface="Century Gothic"/>
                <a:sym typeface="Century Gothic"/>
              </a:defRPr>
            </a:lvl2pPr>
            <a:lvl3pPr marL="0" lvl="2" indent="0" algn="l" rtl="1">
              <a:spcBef>
                <a:spcPts val="0"/>
              </a:spcBef>
              <a:buNone/>
              <a:defRPr sz="2000" b="0" i="0" u="none" strike="noStrike" cap="none">
                <a:solidFill>
                  <a:srgbClr val="FEFFFF"/>
                </a:solidFill>
                <a:latin typeface="Century Gothic"/>
                <a:ea typeface="Century Gothic"/>
                <a:cs typeface="Century Gothic"/>
                <a:sym typeface="Century Gothic"/>
              </a:defRPr>
            </a:lvl3pPr>
            <a:lvl4pPr marL="0" lvl="3" indent="0" algn="l" rtl="1">
              <a:spcBef>
                <a:spcPts val="0"/>
              </a:spcBef>
              <a:buNone/>
              <a:defRPr sz="2000" b="0" i="0" u="none" strike="noStrike" cap="none">
                <a:solidFill>
                  <a:srgbClr val="FEFFFF"/>
                </a:solidFill>
                <a:latin typeface="Century Gothic"/>
                <a:ea typeface="Century Gothic"/>
                <a:cs typeface="Century Gothic"/>
                <a:sym typeface="Century Gothic"/>
              </a:defRPr>
            </a:lvl4pPr>
            <a:lvl5pPr marL="0" lvl="4" indent="0" algn="l" rtl="1">
              <a:spcBef>
                <a:spcPts val="0"/>
              </a:spcBef>
              <a:buNone/>
              <a:defRPr sz="2000" b="0" i="0" u="none" strike="noStrike" cap="none">
                <a:solidFill>
                  <a:srgbClr val="FEFFFF"/>
                </a:solidFill>
                <a:latin typeface="Century Gothic"/>
                <a:ea typeface="Century Gothic"/>
                <a:cs typeface="Century Gothic"/>
                <a:sym typeface="Century Gothic"/>
              </a:defRPr>
            </a:lvl5pPr>
            <a:lvl6pPr marL="0" lvl="5" indent="0" algn="l" rtl="1">
              <a:spcBef>
                <a:spcPts val="0"/>
              </a:spcBef>
              <a:buNone/>
              <a:defRPr sz="2000" b="0" i="0" u="none" strike="noStrike" cap="none">
                <a:solidFill>
                  <a:srgbClr val="FEFFFF"/>
                </a:solidFill>
                <a:latin typeface="Century Gothic"/>
                <a:ea typeface="Century Gothic"/>
                <a:cs typeface="Century Gothic"/>
                <a:sym typeface="Century Gothic"/>
              </a:defRPr>
            </a:lvl6pPr>
            <a:lvl7pPr marL="0" lvl="6" indent="0" algn="l" rtl="1">
              <a:spcBef>
                <a:spcPts val="0"/>
              </a:spcBef>
              <a:buNone/>
              <a:defRPr sz="2000" b="0" i="0" u="none" strike="noStrike" cap="none">
                <a:solidFill>
                  <a:srgbClr val="FEFFFF"/>
                </a:solidFill>
                <a:latin typeface="Century Gothic"/>
                <a:ea typeface="Century Gothic"/>
                <a:cs typeface="Century Gothic"/>
                <a:sym typeface="Century Gothic"/>
              </a:defRPr>
            </a:lvl7pPr>
            <a:lvl8pPr marL="0" lvl="7" indent="0" algn="l" rtl="1">
              <a:spcBef>
                <a:spcPts val="0"/>
              </a:spcBef>
              <a:buNone/>
              <a:defRPr sz="2000" b="0" i="0" u="none" strike="noStrike" cap="none">
                <a:solidFill>
                  <a:srgbClr val="FEFFFF"/>
                </a:solidFill>
                <a:latin typeface="Century Gothic"/>
                <a:ea typeface="Century Gothic"/>
                <a:cs typeface="Century Gothic"/>
                <a:sym typeface="Century Gothic"/>
              </a:defRPr>
            </a:lvl8pPr>
            <a:lvl9pPr marL="0" lvl="8" indent="0" algn="l" rtl="1">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5"/>
        <p:cNvGrpSpPr/>
        <p:nvPr/>
      </p:nvGrpSpPr>
      <p:grpSpPr>
        <a:xfrm>
          <a:off x="0" y="0"/>
          <a:ext cx="0" cy="0"/>
          <a:chOff x="0" y="0"/>
          <a:chExt cx="0" cy="0"/>
        </a:xfrm>
      </p:grpSpPr>
      <p:sp>
        <p:nvSpPr>
          <p:cNvPr id="126" name="Google Shape;126;p26"/>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6"/>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8" name="Google Shape;128;p2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2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2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32"/>
        <p:cNvGrpSpPr/>
        <p:nvPr/>
      </p:nvGrpSpPr>
      <p:grpSpPr>
        <a:xfrm>
          <a:off x="0" y="0"/>
          <a:ext cx="0" cy="0"/>
          <a:chOff x="0" y="0"/>
          <a:chExt cx="0" cy="0"/>
        </a:xfrm>
      </p:grpSpPr>
      <p:sp>
        <p:nvSpPr>
          <p:cNvPr id="133" name="Google Shape;133;p27"/>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2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5" name="Google Shape;135;p2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6" name="Google Shape;136;p2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2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
        <p:nvSpPr>
          <p:cNvPr id="140" name="Google Shape;140;p27"/>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iw-IL" sz="8000" b="0" i="0" u="none" strike="noStrike" cap="none">
                <a:solidFill>
                  <a:schemeClr val="accent1"/>
                </a:solidFill>
                <a:latin typeface="Arial"/>
                <a:ea typeface="Arial"/>
                <a:cs typeface="Arial"/>
                <a:sym typeface="Arial"/>
              </a:rPr>
              <a:t>“</a:t>
            </a:r>
            <a:endParaRPr/>
          </a:p>
        </p:txBody>
      </p:sp>
      <p:sp>
        <p:nvSpPr>
          <p:cNvPr id="141" name="Google Shape;141;p27"/>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iw-IL"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2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5" name="Google Shape;145;p2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6" name="Google Shape;146;p2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p2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2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29"/>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3" name="Google Shape;153;p2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4" name="Google Shape;154;p2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2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7"/>
        <p:cNvGrpSpPr/>
        <p:nvPr/>
      </p:nvGrpSpPr>
      <p:grpSpPr>
        <a:xfrm>
          <a:off x="0" y="0"/>
          <a:ext cx="0" cy="0"/>
          <a:chOff x="0" y="0"/>
          <a:chExt cx="0" cy="0"/>
        </a:xfrm>
      </p:grpSpPr>
      <p:sp>
        <p:nvSpPr>
          <p:cNvPr id="158" name="Google Shape;158;p30"/>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9" name="Google Shape;159;p30"/>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60" name="Google Shape;160;p3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3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2" name="Google Shape;162;p3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2"/>
        <p:cNvGrpSpPr/>
        <p:nvPr/>
      </p:nvGrpSpPr>
      <p:grpSpPr>
        <a:xfrm>
          <a:off x="0" y="0"/>
          <a:ext cx="0" cy="0"/>
          <a:chOff x="0" y="0"/>
          <a:chExt cx="0" cy="0"/>
        </a:xfrm>
      </p:grpSpPr>
      <p:sp>
        <p:nvSpPr>
          <p:cNvPr id="43" name="Google Shape;43;p15"/>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r" rtl="1">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5" name="Google Shape;45;p1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1"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46" name="Google Shape;46;p1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1"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47" name="Google Shape;47;p15"/>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8" name="Google Shape;48;p15"/>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sz="2000" b="0" i="0" u="none" strike="noStrike" cap="none">
                <a:solidFill>
                  <a:srgbClr val="FEFFFF"/>
                </a:solidFill>
                <a:latin typeface="Century Gothic"/>
                <a:ea typeface="Century Gothic"/>
                <a:cs typeface="Century Gothic"/>
                <a:sym typeface="Century Gothic"/>
              </a:defRPr>
            </a:lvl1pPr>
            <a:lvl2pPr marL="0" lvl="1" indent="0" algn="l" rtl="1">
              <a:spcBef>
                <a:spcPts val="0"/>
              </a:spcBef>
              <a:buNone/>
              <a:defRPr sz="2000" b="0" i="0" u="none" strike="noStrike" cap="none">
                <a:solidFill>
                  <a:srgbClr val="FEFFFF"/>
                </a:solidFill>
                <a:latin typeface="Century Gothic"/>
                <a:ea typeface="Century Gothic"/>
                <a:cs typeface="Century Gothic"/>
                <a:sym typeface="Century Gothic"/>
              </a:defRPr>
            </a:lvl2pPr>
            <a:lvl3pPr marL="0" lvl="2" indent="0" algn="l" rtl="1">
              <a:spcBef>
                <a:spcPts val="0"/>
              </a:spcBef>
              <a:buNone/>
              <a:defRPr sz="2000" b="0" i="0" u="none" strike="noStrike" cap="none">
                <a:solidFill>
                  <a:srgbClr val="FEFFFF"/>
                </a:solidFill>
                <a:latin typeface="Century Gothic"/>
                <a:ea typeface="Century Gothic"/>
                <a:cs typeface="Century Gothic"/>
                <a:sym typeface="Century Gothic"/>
              </a:defRPr>
            </a:lvl3pPr>
            <a:lvl4pPr marL="0" lvl="3" indent="0" algn="l" rtl="1">
              <a:spcBef>
                <a:spcPts val="0"/>
              </a:spcBef>
              <a:buNone/>
              <a:defRPr sz="2000" b="0" i="0" u="none" strike="noStrike" cap="none">
                <a:solidFill>
                  <a:srgbClr val="FEFFFF"/>
                </a:solidFill>
                <a:latin typeface="Century Gothic"/>
                <a:ea typeface="Century Gothic"/>
                <a:cs typeface="Century Gothic"/>
                <a:sym typeface="Century Gothic"/>
              </a:defRPr>
            </a:lvl4pPr>
            <a:lvl5pPr marL="0" lvl="4" indent="0" algn="l" rtl="1">
              <a:spcBef>
                <a:spcPts val="0"/>
              </a:spcBef>
              <a:buNone/>
              <a:defRPr sz="2000" b="0" i="0" u="none" strike="noStrike" cap="none">
                <a:solidFill>
                  <a:srgbClr val="FEFFFF"/>
                </a:solidFill>
                <a:latin typeface="Century Gothic"/>
                <a:ea typeface="Century Gothic"/>
                <a:cs typeface="Century Gothic"/>
                <a:sym typeface="Century Gothic"/>
              </a:defRPr>
            </a:lvl5pPr>
            <a:lvl6pPr marL="0" lvl="5" indent="0" algn="l" rtl="1">
              <a:spcBef>
                <a:spcPts val="0"/>
              </a:spcBef>
              <a:buNone/>
              <a:defRPr sz="2000" b="0" i="0" u="none" strike="noStrike" cap="none">
                <a:solidFill>
                  <a:srgbClr val="FEFFFF"/>
                </a:solidFill>
                <a:latin typeface="Century Gothic"/>
                <a:ea typeface="Century Gothic"/>
                <a:cs typeface="Century Gothic"/>
                <a:sym typeface="Century Gothic"/>
              </a:defRPr>
            </a:lvl6pPr>
            <a:lvl7pPr marL="0" lvl="6" indent="0" algn="l" rtl="1">
              <a:spcBef>
                <a:spcPts val="0"/>
              </a:spcBef>
              <a:buNone/>
              <a:defRPr sz="2000" b="0" i="0" u="none" strike="noStrike" cap="none">
                <a:solidFill>
                  <a:srgbClr val="FEFFFF"/>
                </a:solidFill>
                <a:latin typeface="Century Gothic"/>
                <a:ea typeface="Century Gothic"/>
                <a:cs typeface="Century Gothic"/>
                <a:sym typeface="Century Gothic"/>
              </a:defRPr>
            </a:lvl7pPr>
            <a:lvl8pPr marL="0" lvl="7" indent="0" algn="l" rtl="1">
              <a:spcBef>
                <a:spcPts val="0"/>
              </a:spcBef>
              <a:buNone/>
              <a:defRPr sz="2000" b="0" i="0" u="none" strike="noStrike" cap="none">
                <a:solidFill>
                  <a:srgbClr val="FEFFFF"/>
                </a:solidFill>
                <a:latin typeface="Century Gothic"/>
                <a:ea typeface="Century Gothic"/>
                <a:cs typeface="Century Gothic"/>
                <a:sym typeface="Century Gothic"/>
              </a:defRPr>
            </a:lvl8pPr>
            <a:lvl9pPr marL="0" lvl="8" indent="0" algn="l" rtl="1">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marR="0" lvl="0" indent="0" algn="l" defTabSz="914400" rtl="1"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l" defTabSz="914400" rtl="1"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278991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51" name="Google Shape;51;p1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52" name="Google Shape;52;p16"/>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3" name="Google Shape;53;p16"/>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1814603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lvl1pPr lvl="0" algn="r" rtl="1">
              <a:spcBef>
                <a:spcPts val="0"/>
              </a:spcBef>
              <a:spcAft>
                <a:spcPts val="0"/>
              </a:spcAft>
              <a:buClr>
                <a:srgbClr val="262626"/>
              </a:buClr>
              <a:buSzPts val="4400"/>
              <a:buFont typeface="Century Gothic"/>
              <a:buNone/>
              <a:defRPr sz="4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lvl1pPr marL="457200" lvl="0" indent="-431800" algn="r" rtl="1">
              <a:spcBef>
                <a:spcPts val="1000"/>
              </a:spcBef>
              <a:spcAft>
                <a:spcPts val="0"/>
              </a:spcAft>
              <a:buSzPts val="3200"/>
              <a:buChar char="🠶"/>
              <a:defRPr sz="3200"/>
            </a:lvl1pPr>
            <a:lvl2pPr marL="914400" lvl="1" indent="-381000" algn="r" rtl="1">
              <a:spcBef>
                <a:spcPts val="1000"/>
              </a:spcBef>
              <a:spcAft>
                <a:spcPts val="0"/>
              </a:spcAft>
              <a:buSzPts val="2400"/>
              <a:buChar char="🠶"/>
              <a:defRPr sz="2400"/>
            </a:lvl2pPr>
            <a:lvl3pPr marL="1371600" lvl="2" indent="-355600" algn="r" rtl="1">
              <a:spcBef>
                <a:spcPts val="1000"/>
              </a:spcBef>
              <a:spcAft>
                <a:spcPts val="0"/>
              </a:spcAft>
              <a:buSzPts val="2000"/>
              <a:buChar char="🠶"/>
              <a:defRPr sz="2000"/>
            </a:lvl3pPr>
            <a:lvl4pPr marL="1828800" lvl="3" indent="-355600" algn="r" rtl="1">
              <a:spcBef>
                <a:spcPts val="1000"/>
              </a:spcBef>
              <a:spcAft>
                <a:spcPts val="0"/>
              </a:spcAft>
              <a:buSzPts val="2000"/>
              <a:buChar char="🠶"/>
              <a:defRPr sz="2000"/>
            </a:lvl4pPr>
            <a:lvl5pPr marL="2286000" lvl="4" indent="-355600" algn="r" rtl="1">
              <a:spcBef>
                <a:spcPts val="1000"/>
              </a:spcBef>
              <a:spcAft>
                <a:spcPts val="0"/>
              </a:spcAft>
              <a:buSzPts val="2000"/>
              <a:buChar char="🠶"/>
              <a:defRPr sz="2000"/>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4" name="Google Shape;64;p1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1"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65" name="Google Shape;65;p1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1"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66" name="Google Shape;66;p1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7" name="Google Shape;67;p1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sz="2000" b="0" i="0" u="none" strike="noStrike" cap="none">
                <a:solidFill>
                  <a:srgbClr val="FEFFFF"/>
                </a:solidFill>
                <a:latin typeface="Century Gothic"/>
                <a:ea typeface="Century Gothic"/>
                <a:cs typeface="Century Gothic"/>
                <a:sym typeface="Century Gothic"/>
              </a:defRPr>
            </a:lvl1pPr>
            <a:lvl2pPr marL="0" lvl="1" indent="0" algn="l" rtl="1">
              <a:spcBef>
                <a:spcPts val="0"/>
              </a:spcBef>
              <a:buNone/>
              <a:defRPr sz="2000" b="0" i="0" u="none" strike="noStrike" cap="none">
                <a:solidFill>
                  <a:srgbClr val="FEFFFF"/>
                </a:solidFill>
                <a:latin typeface="Century Gothic"/>
                <a:ea typeface="Century Gothic"/>
                <a:cs typeface="Century Gothic"/>
                <a:sym typeface="Century Gothic"/>
              </a:defRPr>
            </a:lvl2pPr>
            <a:lvl3pPr marL="0" lvl="2" indent="0" algn="l" rtl="1">
              <a:spcBef>
                <a:spcPts val="0"/>
              </a:spcBef>
              <a:buNone/>
              <a:defRPr sz="2000" b="0" i="0" u="none" strike="noStrike" cap="none">
                <a:solidFill>
                  <a:srgbClr val="FEFFFF"/>
                </a:solidFill>
                <a:latin typeface="Century Gothic"/>
                <a:ea typeface="Century Gothic"/>
                <a:cs typeface="Century Gothic"/>
                <a:sym typeface="Century Gothic"/>
              </a:defRPr>
            </a:lvl3pPr>
            <a:lvl4pPr marL="0" lvl="3" indent="0" algn="l" rtl="1">
              <a:spcBef>
                <a:spcPts val="0"/>
              </a:spcBef>
              <a:buNone/>
              <a:defRPr sz="2000" b="0" i="0" u="none" strike="noStrike" cap="none">
                <a:solidFill>
                  <a:srgbClr val="FEFFFF"/>
                </a:solidFill>
                <a:latin typeface="Century Gothic"/>
                <a:ea typeface="Century Gothic"/>
                <a:cs typeface="Century Gothic"/>
                <a:sym typeface="Century Gothic"/>
              </a:defRPr>
            </a:lvl4pPr>
            <a:lvl5pPr marL="0" lvl="4" indent="0" algn="l" rtl="1">
              <a:spcBef>
                <a:spcPts val="0"/>
              </a:spcBef>
              <a:buNone/>
              <a:defRPr sz="2000" b="0" i="0" u="none" strike="noStrike" cap="none">
                <a:solidFill>
                  <a:srgbClr val="FEFFFF"/>
                </a:solidFill>
                <a:latin typeface="Century Gothic"/>
                <a:ea typeface="Century Gothic"/>
                <a:cs typeface="Century Gothic"/>
                <a:sym typeface="Century Gothic"/>
              </a:defRPr>
            </a:lvl5pPr>
            <a:lvl6pPr marL="0" lvl="5" indent="0" algn="l" rtl="1">
              <a:spcBef>
                <a:spcPts val="0"/>
              </a:spcBef>
              <a:buNone/>
              <a:defRPr sz="2000" b="0" i="0" u="none" strike="noStrike" cap="none">
                <a:solidFill>
                  <a:srgbClr val="FEFFFF"/>
                </a:solidFill>
                <a:latin typeface="Century Gothic"/>
                <a:ea typeface="Century Gothic"/>
                <a:cs typeface="Century Gothic"/>
                <a:sym typeface="Century Gothic"/>
              </a:defRPr>
            </a:lvl6pPr>
            <a:lvl7pPr marL="0" lvl="6" indent="0" algn="l" rtl="1">
              <a:spcBef>
                <a:spcPts val="0"/>
              </a:spcBef>
              <a:buNone/>
              <a:defRPr sz="2000" b="0" i="0" u="none" strike="noStrike" cap="none">
                <a:solidFill>
                  <a:srgbClr val="FEFFFF"/>
                </a:solidFill>
                <a:latin typeface="Century Gothic"/>
                <a:ea typeface="Century Gothic"/>
                <a:cs typeface="Century Gothic"/>
                <a:sym typeface="Century Gothic"/>
              </a:defRPr>
            </a:lvl7pPr>
            <a:lvl8pPr marL="0" lvl="7" indent="0" algn="l" rtl="1">
              <a:spcBef>
                <a:spcPts val="0"/>
              </a:spcBef>
              <a:buNone/>
              <a:defRPr sz="2000" b="0" i="0" u="none" strike="noStrike" cap="none">
                <a:solidFill>
                  <a:srgbClr val="FEFFFF"/>
                </a:solidFill>
                <a:latin typeface="Century Gothic"/>
                <a:ea typeface="Century Gothic"/>
                <a:cs typeface="Century Gothic"/>
                <a:sym typeface="Century Gothic"/>
              </a:defRPr>
            </a:lvl8pPr>
            <a:lvl9pPr marL="0" lvl="8" indent="0" algn="l" rtl="1">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marR="0" lvl="0" indent="0" algn="l" defTabSz="914400" rtl="1"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l" defTabSz="914400" rtl="1"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4110741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19"/>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2" name="Google Shape;72;p1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73" name="Google Shape;73;p1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74" name="Google Shape;74;p1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5" name="Google Shape;75;p1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4087914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r" rtl="1">
              <a:spcBef>
                <a:spcPts val="0"/>
              </a:spcBef>
              <a:spcAft>
                <a:spcPts val="0"/>
              </a:spcAft>
              <a:buClr>
                <a:srgbClr val="262626"/>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r" rtl="1">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9" name="Google Shape;79;p20"/>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r" rtl="1">
              <a:spcBef>
                <a:spcPts val="1000"/>
              </a:spcBef>
              <a:spcAft>
                <a:spcPts val="0"/>
              </a:spcAft>
              <a:buSzPts val="1800"/>
              <a:buChar char="🠶"/>
              <a:defRPr/>
            </a:lvl1pPr>
            <a:lvl2pPr marL="914400" lvl="1" indent="-330200" algn="r" rtl="1">
              <a:spcBef>
                <a:spcPts val="1000"/>
              </a:spcBef>
              <a:spcAft>
                <a:spcPts val="0"/>
              </a:spcAft>
              <a:buSzPts val="1600"/>
              <a:buChar char="🠶"/>
              <a:defRPr/>
            </a:lvl2pPr>
            <a:lvl3pPr marL="1371600" lvl="2" indent="-317500" algn="r" rtl="1">
              <a:spcBef>
                <a:spcPts val="1000"/>
              </a:spcBef>
              <a:spcAft>
                <a:spcPts val="0"/>
              </a:spcAft>
              <a:buSzPts val="1400"/>
              <a:buChar char="🠶"/>
              <a:defRPr/>
            </a:lvl3pPr>
            <a:lvl4pPr marL="1828800" lvl="3" indent="-304800" algn="r" rtl="1">
              <a:spcBef>
                <a:spcPts val="1000"/>
              </a:spcBef>
              <a:spcAft>
                <a:spcPts val="0"/>
              </a:spcAft>
              <a:buSzPts val="1200"/>
              <a:buChar char="🠶"/>
              <a:defRPr/>
            </a:lvl4pPr>
            <a:lvl5pPr marL="2286000" lvl="4" indent="-304800" algn="r" rtl="1">
              <a:spcBef>
                <a:spcPts val="1000"/>
              </a:spcBef>
              <a:spcAft>
                <a:spcPts val="0"/>
              </a:spcAft>
              <a:buSzPts val="12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0" name="Google Shape;80;p20"/>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r" rtl="1">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81" name="Google Shape;81;p20"/>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r" rtl="1">
              <a:spcBef>
                <a:spcPts val="1000"/>
              </a:spcBef>
              <a:spcAft>
                <a:spcPts val="0"/>
              </a:spcAft>
              <a:buSzPts val="1800"/>
              <a:buChar char="🠶"/>
              <a:defRPr/>
            </a:lvl1pPr>
            <a:lvl2pPr marL="914400" lvl="1" indent="-330200" algn="r" rtl="1">
              <a:spcBef>
                <a:spcPts val="1000"/>
              </a:spcBef>
              <a:spcAft>
                <a:spcPts val="0"/>
              </a:spcAft>
              <a:buSzPts val="1600"/>
              <a:buChar char="🠶"/>
              <a:defRPr/>
            </a:lvl2pPr>
            <a:lvl3pPr marL="1371600" lvl="2" indent="-317500" algn="r" rtl="1">
              <a:spcBef>
                <a:spcPts val="1000"/>
              </a:spcBef>
              <a:spcAft>
                <a:spcPts val="0"/>
              </a:spcAft>
              <a:buSzPts val="1400"/>
              <a:buChar char="🠶"/>
              <a:defRPr/>
            </a:lvl3pPr>
            <a:lvl4pPr marL="1828800" lvl="3" indent="-304800" algn="r" rtl="1">
              <a:spcBef>
                <a:spcPts val="1000"/>
              </a:spcBef>
              <a:spcAft>
                <a:spcPts val="0"/>
              </a:spcAft>
              <a:buSzPts val="1200"/>
              <a:buChar char="🠶"/>
              <a:defRPr/>
            </a:lvl4pPr>
            <a:lvl5pPr marL="2286000" lvl="4" indent="-304800" algn="r" rtl="1">
              <a:spcBef>
                <a:spcPts val="1000"/>
              </a:spcBef>
              <a:spcAft>
                <a:spcPts val="0"/>
              </a:spcAft>
              <a:buSzPts val="12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2" name="Google Shape;82;p2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1"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83" name="Google Shape;83;p2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1"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84" name="Google Shape;84;p2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5" name="Google Shape;85;p2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sz="2000" b="0" i="0" u="none" strike="noStrike" cap="none">
                <a:solidFill>
                  <a:srgbClr val="FEFFFF"/>
                </a:solidFill>
                <a:latin typeface="Century Gothic"/>
                <a:ea typeface="Century Gothic"/>
                <a:cs typeface="Century Gothic"/>
                <a:sym typeface="Century Gothic"/>
              </a:defRPr>
            </a:lvl1pPr>
            <a:lvl2pPr marL="0" lvl="1" indent="0" algn="l" rtl="1">
              <a:spcBef>
                <a:spcPts val="0"/>
              </a:spcBef>
              <a:buNone/>
              <a:defRPr sz="2000" b="0" i="0" u="none" strike="noStrike" cap="none">
                <a:solidFill>
                  <a:srgbClr val="FEFFFF"/>
                </a:solidFill>
                <a:latin typeface="Century Gothic"/>
                <a:ea typeface="Century Gothic"/>
                <a:cs typeface="Century Gothic"/>
                <a:sym typeface="Century Gothic"/>
              </a:defRPr>
            </a:lvl2pPr>
            <a:lvl3pPr marL="0" lvl="2" indent="0" algn="l" rtl="1">
              <a:spcBef>
                <a:spcPts val="0"/>
              </a:spcBef>
              <a:buNone/>
              <a:defRPr sz="2000" b="0" i="0" u="none" strike="noStrike" cap="none">
                <a:solidFill>
                  <a:srgbClr val="FEFFFF"/>
                </a:solidFill>
                <a:latin typeface="Century Gothic"/>
                <a:ea typeface="Century Gothic"/>
                <a:cs typeface="Century Gothic"/>
                <a:sym typeface="Century Gothic"/>
              </a:defRPr>
            </a:lvl3pPr>
            <a:lvl4pPr marL="0" lvl="3" indent="0" algn="l" rtl="1">
              <a:spcBef>
                <a:spcPts val="0"/>
              </a:spcBef>
              <a:buNone/>
              <a:defRPr sz="2000" b="0" i="0" u="none" strike="noStrike" cap="none">
                <a:solidFill>
                  <a:srgbClr val="FEFFFF"/>
                </a:solidFill>
                <a:latin typeface="Century Gothic"/>
                <a:ea typeface="Century Gothic"/>
                <a:cs typeface="Century Gothic"/>
                <a:sym typeface="Century Gothic"/>
              </a:defRPr>
            </a:lvl4pPr>
            <a:lvl5pPr marL="0" lvl="4" indent="0" algn="l" rtl="1">
              <a:spcBef>
                <a:spcPts val="0"/>
              </a:spcBef>
              <a:buNone/>
              <a:defRPr sz="2000" b="0" i="0" u="none" strike="noStrike" cap="none">
                <a:solidFill>
                  <a:srgbClr val="FEFFFF"/>
                </a:solidFill>
                <a:latin typeface="Century Gothic"/>
                <a:ea typeface="Century Gothic"/>
                <a:cs typeface="Century Gothic"/>
                <a:sym typeface="Century Gothic"/>
              </a:defRPr>
            </a:lvl5pPr>
            <a:lvl6pPr marL="0" lvl="5" indent="0" algn="l" rtl="1">
              <a:spcBef>
                <a:spcPts val="0"/>
              </a:spcBef>
              <a:buNone/>
              <a:defRPr sz="2000" b="0" i="0" u="none" strike="noStrike" cap="none">
                <a:solidFill>
                  <a:srgbClr val="FEFFFF"/>
                </a:solidFill>
                <a:latin typeface="Century Gothic"/>
                <a:ea typeface="Century Gothic"/>
                <a:cs typeface="Century Gothic"/>
                <a:sym typeface="Century Gothic"/>
              </a:defRPr>
            </a:lvl6pPr>
            <a:lvl7pPr marL="0" lvl="6" indent="0" algn="l" rtl="1">
              <a:spcBef>
                <a:spcPts val="0"/>
              </a:spcBef>
              <a:buNone/>
              <a:defRPr sz="2000" b="0" i="0" u="none" strike="noStrike" cap="none">
                <a:solidFill>
                  <a:srgbClr val="FEFFFF"/>
                </a:solidFill>
                <a:latin typeface="Century Gothic"/>
                <a:ea typeface="Century Gothic"/>
                <a:cs typeface="Century Gothic"/>
                <a:sym typeface="Century Gothic"/>
              </a:defRPr>
            </a:lvl7pPr>
            <a:lvl8pPr marL="0" lvl="7" indent="0" algn="l" rtl="1">
              <a:spcBef>
                <a:spcPts val="0"/>
              </a:spcBef>
              <a:buNone/>
              <a:defRPr sz="2000" b="0" i="0" u="none" strike="noStrike" cap="none">
                <a:solidFill>
                  <a:srgbClr val="FEFFFF"/>
                </a:solidFill>
                <a:latin typeface="Century Gothic"/>
                <a:ea typeface="Century Gothic"/>
                <a:cs typeface="Century Gothic"/>
                <a:sym typeface="Century Gothic"/>
              </a:defRPr>
            </a:lvl8pPr>
            <a:lvl9pPr marL="0" lvl="8" indent="0" algn="l" rtl="1">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marR="0" lvl="0" indent="0" algn="l" defTabSz="914400" rtl="1"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l" defTabSz="914400" rtl="1"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167172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rgbClr val="262626"/>
              </a:buClr>
              <a:buSzPts val="4400"/>
              <a:buFont typeface="Century Gothic"/>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rmAutofit/>
          </a:bodyPr>
          <a:lstStyle>
            <a:lvl1pPr marL="457200" lvl="0" indent="-228600" algn="r" rtl="1">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57" name="Google Shape;57;p1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7"/>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sz="2000" b="0" i="0" u="none" strike="noStrike" cap="none">
                <a:solidFill>
                  <a:srgbClr val="FEFFFF"/>
                </a:solidFill>
                <a:latin typeface="Century Gothic"/>
                <a:ea typeface="Century Gothic"/>
                <a:cs typeface="Century Gothic"/>
                <a:sym typeface="Century Gothic"/>
              </a:defRPr>
            </a:lvl1pPr>
            <a:lvl2pPr marL="0" lvl="1" indent="0" algn="l" rtl="1">
              <a:spcBef>
                <a:spcPts val="0"/>
              </a:spcBef>
              <a:buNone/>
              <a:defRPr sz="2000" b="0" i="0" u="none" strike="noStrike" cap="none">
                <a:solidFill>
                  <a:srgbClr val="FEFFFF"/>
                </a:solidFill>
                <a:latin typeface="Century Gothic"/>
                <a:ea typeface="Century Gothic"/>
                <a:cs typeface="Century Gothic"/>
                <a:sym typeface="Century Gothic"/>
              </a:defRPr>
            </a:lvl2pPr>
            <a:lvl3pPr marL="0" lvl="2" indent="0" algn="l" rtl="1">
              <a:spcBef>
                <a:spcPts val="0"/>
              </a:spcBef>
              <a:buNone/>
              <a:defRPr sz="2000" b="0" i="0" u="none" strike="noStrike" cap="none">
                <a:solidFill>
                  <a:srgbClr val="FEFFFF"/>
                </a:solidFill>
                <a:latin typeface="Century Gothic"/>
                <a:ea typeface="Century Gothic"/>
                <a:cs typeface="Century Gothic"/>
                <a:sym typeface="Century Gothic"/>
              </a:defRPr>
            </a:lvl3pPr>
            <a:lvl4pPr marL="0" lvl="3" indent="0" algn="l" rtl="1">
              <a:spcBef>
                <a:spcPts val="0"/>
              </a:spcBef>
              <a:buNone/>
              <a:defRPr sz="2000" b="0" i="0" u="none" strike="noStrike" cap="none">
                <a:solidFill>
                  <a:srgbClr val="FEFFFF"/>
                </a:solidFill>
                <a:latin typeface="Century Gothic"/>
                <a:ea typeface="Century Gothic"/>
                <a:cs typeface="Century Gothic"/>
                <a:sym typeface="Century Gothic"/>
              </a:defRPr>
            </a:lvl4pPr>
            <a:lvl5pPr marL="0" lvl="4" indent="0" algn="l" rtl="1">
              <a:spcBef>
                <a:spcPts val="0"/>
              </a:spcBef>
              <a:buNone/>
              <a:defRPr sz="2000" b="0" i="0" u="none" strike="noStrike" cap="none">
                <a:solidFill>
                  <a:srgbClr val="FEFFFF"/>
                </a:solidFill>
                <a:latin typeface="Century Gothic"/>
                <a:ea typeface="Century Gothic"/>
                <a:cs typeface="Century Gothic"/>
                <a:sym typeface="Century Gothic"/>
              </a:defRPr>
            </a:lvl5pPr>
            <a:lvl6pPr marL="0" lvl="5" indent="0" algn="l" rtl="1">
              <a:spcBef>
                <a:spcPts val="0"/>
              </a:spcBef>
              <a:buNone/>
              <a:defRPr sz="2000" b="0" i="0" u="none" strike="noStrike" cap="none">
                <a:solidFill>
                  <a:srgbClr val="FEFFFF"/>
                </a:solidFill>
                <a:latin typeface="Century Gothic"/>
                <a:ea typeface="Century Gothic"/>
                <a:cs typeface="Century Gothic"/>
                <a:sym typeface="Century Gothic"/>
              </a:defRPr>
            </a:lvl6pPr>
            <a:lvl7pPr marL="0" lvl="6" indent="0" algn="l" rtl="1">
              <a:spcBef>
                <a:spcPts val="0"/>
              </a:spcBef>
              <a:buNone/>
              <a:defRPr sz="2000" b="0" i="0" u="none" strike="noStrike" cap="none">
                <a:solidFill>
                  <a:srgbClr val="FEFFFF"/>
                </a:solidFill>
                <a:latin typeface="Century Gothic"/>
                <a:ea typeface="Century Gothic"/>
                <a:cs typeface="Century Gothic"/>
                <a:sym typeface="Century Gothic"/>
              </a:defRPr>
            </a:lvl7pPr>
            <a:lvl8pPr marL="0" lvl="7" indent="0" algn="l" rtl="1">
              <a:spcBef>
                <a:spcPts val="0"/>
              </a:spcBef>
              <a:buNone/>
              <a:defRPr sz="2000" b="0" i="0" u="none" strike="noStrike" cap="none">
                <a:solidFill>
                  <a:srgbClr val="FEFFFF"/>
                </a:solidFill>
                <a:latin typeface="Century Gothic"/>
                <a:ea typeface="Century Gothic"/>
                <a:cs typeface="Century Gothic"/>
                <a:sym typeface="Century Gothic"/>
              </a:defRPr>
            </a:lvl8pPr>
            <a:lvl9pPr marL="0" lvl="8" indent="0" algn="l" rtl="1">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86"/>
        <p:cNvGrpSpPr/>
        <p:nvPr/>
      </p:nvGrpSpPr>
      <p:grpSpPr>
        <a:xfrm>
          <a:off x="0" y="0"/>
          <a:ext cx="0" cy="0"/>
          <a:chOff x="0" y="0"/>
          <a:chExt cx="0" cy="0"/>
        </a:xfrm>
      </p:grpSpPr>
      <p:sp>
        <p:nvSpPr>
          <p:cNvPr id="87" name="Google Shape;87;p2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89" name="Google Shape;89;p2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90" name="Google Shape;90;p2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1" name="Google Shape;91;p2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1305600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92"/>
        <p:cNvGrpSpPr/>
        <p:nvPr/>
      </p:nvGrpSpPr>
      <p:grpSpPr>
        <a:xfrm>
          <a:off x="0" y="0"/>
          <a:ext cx="0" cy="0"/>
          <a:chOff x="0" y="0"/>
          <a:chExt cx="0" cy="0"/>
        </a:xfrm>
      </p:grpSpPr>
      <p:sp>
        <p:nvSpPr>
          <p:cNvPr id="93" name="Google Shape;93;p22"/>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2"/>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5" name="Google Shape;95;p22"/>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6" name="Google Shape;96;p2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97" name="Google Shape;97;p2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98" name="Google Shape;98;p2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9" name="Google Shape;99;p2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4009762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100"/>
        <p:cNvGrpSpPr/>
        <p:nvPr/>
      </p:nvGrpSpPr>
      <p:grpSpPr>
        <a:xfrm>
          <a:off x="0" y="0"/>
          <a:ext cx="0" cy="0"/>
          <a:chOff x="0" y="0"/>
          <a:chExt cx="0" cy="0"/>
        </a:xfrm>
      </p:grpSpPr>
      <p:sp>
        <p:nvSpPr>
          <p:cNvPr id="101" name="Google Shape;101;p23"/>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3"/>
          <p:cNvSpPr>
            <a:spLocks noGrp="1"/>
          </p:cNvSpPr>
          <p:nvPr>
            <p:ph type="pic" idx="2"/>
          </p:nvPr>
        </p:nvSpPr>
        <p:spPr>
          <a:xfrm>
            <a:off x="2589212" y="634965"/>
            <a:ext cx="8915400" cy="3854970"/>
          </a:xfrm>
          <a:prstGeom prst="rect">
            <a:avLst/>
          </a:prstGeom>
          <a:noFill/>
          <a:ln>
            <a:noFill/>
          </a:ln>
        </p:spPr>
      </p:sp>
      <p:sp>
        <p:nvSpPr>
          <p:cNvPr id="103" name="Google Shape;103;p23"/>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4" name="Google Shape;104;p2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05" name="Google Shape;105;p2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06" name="Google Shape;106;p23"/>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7" name="Google Shape;107;p23"/>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234162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8"/>
        <p:cNvGrpSpPr/>
        <p:nvPr/>
      </p:nvGrpSpPr>
      <p:grpSpPr>
        <a:xfrm>
          <a:off x="0" y="0"/>
          <a:ext cx="0" cy="0"/>
          <a:chOff x="0" y="0"/>
          <a:chExt cx="0" cy="0"/>
        </a:xfrm>
      </p:grpSpPr>
      <p:sp>
        <p:nvSpPr>
          <p:cNvPr id="109" name="Google Shape;109;p24"/>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4"/>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1" name="Google Shape;111;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12" name="Google Shape;112;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13" name="Google Shape;113;p2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 name="Google Shape;114;p2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28088751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5"/>
        <p:cNvGrpSpPr/>
        <p:nvPr/>
      </p:nvGrpSpPr>
      <p:grpSpPr>
        <a:xfrm>
          <a:off x="0" y="0"/>
          <a:ext cx="0" cy="0"/>
          <a:chOff x="0" y="0"/>
          <a:chExt cx="0" cy="0"/>
        </a:xfrm>
      </p:grpSpPr>
      <p:sp>
        <p:nvSpPr>
          <p:cNvPr id="116" name="Google Shape;116;p25"/>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5"/>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8" name="Google Shape;118;p25"/>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9" name="Google Shape;119;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20" name="Google Shape;120;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21" name="Google Shape;121;p2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 name="Google Shape;122;p2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
        <p:nvSpPr>
          <p:cNvPr id="123" name="Google Shape;123;p25"/>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w-IL" sz="8000" b="0" i="0" u="none" strike="noStrike" kern="0" cap="none" spc="0" normalizeH="0" baseline="0" noProof="0">
                <a:ln>
                  <a:noFill/>
                </a:ln>
                <a:solidFill>
                  <a:srgbClr val="A53010"/>
                </a:solidFill>
                <a:effectLst/>
                <a:uLnTx/>
                <a:uFillTx/>
                <a:latin typeface="Arial"/>
                <a:ea typeface="Arial"/>
                <a:cs typeface="Arial"/>
                <a:sym typeface="Arial"/>
              </a:rPr>
              <a: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124;p25"/>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w-IL" sz="8000" b="0" i="0" u="none" strike="noStrike" kern="0" cap="none" spc="0" normalizeH="0" baseline="0" noProof="0">
                <a:ln>
                  <a:noFill/>
                </a:ln>
                <a:solidFill>
                  <a:srgbClr val="A53010"/>
                </a:solidFill>
                <a:effectLst/>
                <a:uLnTx/>
                <a:uFillTx/>
                <a:latin typeface="Arial"/>
                <a:ea typeface="Arial"/>
                <a:cs typeface="Arial"/>
                <a:sym typeface="Arial"/>
              </a:rPr>
              <a: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984459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5"/>
        <p:cNvGrpSpPr/>
        <p:nvPr/>
      </p:nvGrpSpPr>
      <p:grpSpPr>
        <a:xfrm>
          <a:off x="0" y="0"/>
          <a:ext cx="0" cy="0"/>
          <a:chOff x="0" y="0"/>
          <a:chExt cx="0" cy="0"/>
        </a:xfrm>
      </p:grpSpPr>
      <p:sp>
        <p:nvSpPr>
          <p:cNvPr id="126" name="Google Shape;126;p26"/>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6"/>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8" name="Google Shape;128;p2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29" name="Google Shape;129;p2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30" name="Google Shape;130;p2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 name="Google Shape;131;p2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42865985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32"/>
        <p:cNvGrpSpPr/>
        <p:nvPr/>
      </p:nvGrpSpPr>
      <p:grpSpPr>
        <a:xfrm>
          <a:off x="0" y="0"/>
          <a:ext cx="0" cy="0"/>
          <a:chOff x="0" y="0"/>
          <a:chExt cx="0" cy="0"/>
        </a:xfrm>
      </p:grpSpPr>
      <p:sp>
        <p:nvSpPr>
          <p:cNvPr id="133" name="Google Shape;133;p27"/>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2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5" name="Google Shape;135;p2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6" name="Google Shape;136;p2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37" name="Google Shape;137;p2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38" name="Google Shape;138;p2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 name="Google Shape;139;p2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
        <p:nvSpPr>
          <p:cNvPr id="140" name="Google Shape;140;p27"/>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w-IL" sz="8000" b="0" i="0" u="none" strike="noStrike" kern="0" cap="none" spc="0" normalizeH="0" baseline="0" noProof="0">
                <a:ln>
                  <a:noFill/>
                </a:ln>
                <a:solidFill>
                  <a:srgbClr val="A53010"/>
                </a:solidFill>
                <a:effectLst/>
                <a:uLnTx/>
                <a:uFillTx/>
                <a:latin typeface="Arial"/>
                <a:ea typeface="Arial"/>
                <a:cs typeface="Arial"/>
                <a:sym typeface="Arial"/>
              </a:rPr>
              <a: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 name="Google Shape;141;p27"/>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iw-IL" sz="8000" b="0" i="0" u="none" strike="noStrike" kern="0" cap="none" spc="0" normalizeH="0" baseline="0" noProof="0">
                <a:ln>
                  <a:noFill/>
                </a:ln>
                <a:solidFill>
                  <a:srgbClr val="A53010"/>
                </a:solidFill>
                <a:effectLst/>
                <a:uLnTx/>
                <a:uFillTx/>
                <a:latin typeface="Arial"/>
                <a:ea typeface="Arial"/>
                <a:cs typeface="Arial"/>
                <a:sym typeface="Arial"/>
              </a:rPr>
              <a: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9637935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2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5" name="Google Shape;145;p2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6" name="Google Shape;146;p2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47" name="Google Shape;147;p2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48" name="Google Shape;148;p2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9" name="Google Shape;149;p2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22228362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29"/>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3" name="Google Shape;153;p2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54" name="Google Shape;154;p2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55" name="Google Shape;155;p2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6" name="Google Shape;156;p2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33670023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57"/>
        <p:cNvGrpSpPr/>
        <p:nvPr/>
      </p:nvGrpSpPr>
      <p:grpSpPr>
        <a:xfrm>
          <a:off x="0" y="0"/>
          <a:ext cx="0" cy="0"/>
          <a:chOff x="0" y="0"/>
          <a:chExt cx="0" cy="0"/>
        </a:xfrm>
      </p:grpSpPr>
      <p:sp>
        <p:nvSpPr>
          <p:cNvPr id="158" name="Google Shape;158;p30"/>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9" name="Google Shape;159;p30"/>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60" name="Google Shape;160;p3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61" name="Google Shape;161;p3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162" name="Google Shape;162;p3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3" name="Google Shape;163;p3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411634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19"/>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2" name="Google Shape;72;p1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r" rtl="1">
              <a:spcBef>
                <a:spcPts val="0"/>
              </a:spcBef>
              <a:spcAft>
                <a:spcPts val="0"/>
              </a:spcAft>
              <a:buClr>
                <a:srgbClr val="262626"/>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r" rtl="1">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9" name="Google Shape;79;p20"/>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r" rtl="1">
              <a:spcBef>
                <a:spcPts val="1000"/>
              </a:spcBef>
              <a:spcAft>
                <a:spcPts val="0"/>
              </a:spcAft>
              <a:buSzPts val="1800"/>
              <a:buChar char="🠶"/>
              <a:defRPr/>
            </a:lvl1pPr>
            <a:lvl2pPr marL="914400" lvl="1" indent="-330200" algn="r" rtl="1">
              <a:spcBef>
                <a:spcPts val="1000"/>
              </a:spcBef>
              <a:spcAft>
                <a:spcPts val="0"/>
              </a:spcAft>
              <a:buSzPts val="1600"/>
              <a:buChar char="🠶"/>
              <a:defRPr/>
            </a:lvl2pPr>
            <a:lvl3pPr marL="1371600" lvl="2" indent="-317500" algn="r" rtl="1">
              <a:spcBef>
                <a:spcPts val="1000"/>
              </a:spcBef>
              <a:spcAft>
                <a:spcPts val="0"/>
              </a:spcAft>
              <a:buSzPts val="1400"/>
              <a:buChar char="🠶"/>
              <a:defRPr/>
            </a:lvl3pPr>
            <a:lvl4pPr marL="1828800" lvl="3" indent="-304800" algn="r" rtl="1">
              <a:spcBef>
                <a:spcPts val="1000"/>
              </a:spcBef>
              <a:spcAft>
                <a:spcPts val="0"/>
              </a:spcAft>
              <a:buSzPts val="1200"/>
              <a:buChar char="🠶"/>
              <a:defRPr/>
            </a:lvl4pPr>
            <a:lvl5pPr marL="2286000" lvl="4" indent="-304800" algn="r" rtl="1">
              <a:spcBef>
                <a:spcPts val="1000"/>
              </a:spcBef>
              <a:spcAft>
                <a:spcPts val="0"/>
              </a:spcAft>
              <a:buSzPts val="12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0" name="Google Shape;80;p20"/>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r" rtl="1">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81" name="Google Shape;81;p20"/>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r" rtl="1">
              <a:spcBef>
                <a:spcPts val="1000"/>
              </a:spcBef>
              <a:spcAft>
                <a:spcPts val="0"/>
              </a:spcAft>
              <a:buSzPts val="1800"/>
              <a:buChar char="🠶"/>
              <a:defRPr/>
            </a:lvl1pPr>
            <a:lvl2pPr marL="914400" lvl="1" indent="-330200" algn="r" rtl="1">
              <a:spcBef>
                <a:spcPts val="1000"/>
              </a:spcBef>
              <a:spcAft>
                <a:spcPts val="0"/>
              </a:spcAft>
              <a:buSzPts val="1600"/>
              <a:buChar char="🠶"/>
              <a:defRPr/>
            </a:lvl2pPr>
            <a:lvl3pPr marL="1371600" lvl="2" indent="-317500" algn="r" rtl="1">
              <a:spcBef>
                <a:spcPts val="1000"/>
              </a:spcBef>
              <a:spcAft>
                <a:spcPts val="0"/>
              </a:spcAft>
              <a:buSzPts val="1400"/>
              <a:buChar char="🠶"/>
              <a:defRPr/>
            </a:lvl3pPr>
            <a:lvl4pPr marL="1828800" lvl="3" indent="-304800" algn="r" rtl="1">
              <a:spcBef>
                <a:spcPts val="1000"/>
              </a:spcBef>
              <a:spcAft>
                <a:spcPts val="0"/>
              </a:spcAft>
              <a:buSzPts val="1200"/>
              <a:buChar char="🠶"/>
              <a:defRPr/>
            </a:lvl4pPr>
            <a:lvl5pPr marL="2286000" lvl="4" indent="-304800" algn="r" rtl="1">
              <a:spcBef>
                <a:spcPts val="1000"/>
              </a:spcBef>
              <a:spcAft>
                <a:spcPts val="0"/>
              </a:spcAft>
              <a:buSzPts val="12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82" name="Google Shape;82;p2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sz="2000" b="0" i="0" u="none" strike="noStrike" cap="none">
                <a:solidFill>
                  <a:srgbClr val="FEFFFF"/>
                </a:solidFill>
                <a:latin typeface="Century Gothic"/>
                <a:ea typeface="Century Gothic"/>
                <a:cs typeface="Century Gothic"/>
                <a:sym typeface="Century Gothic"/>
              </a:defRPr>
            </a:lvl1pPr>
            <a:lvl2pPr marL="0" lvl="1" indent="0" algn="l" rtl="1">
              <a:spcBef>
                <a:spcPts val="0"/>
              </a:spcBef>
              <a:buNone/>
              <a:defRPr sz="2000" b="0" i="0" u="none" strike="noStrike" cap="none">
                <a:solidFill>
                  <a:srgbClr val="FEFFFF"/>
                </a:solidFill>
                <a:latin typeface="Century Gothic"/>
                <a:ea typeface="Century Gothic"/>
                <a:cs typeface="Century Gothic"/>
                <a:sym typeface="Century Gothic"/>
              </a:defRPr>
            </a:lvl2pPr>
            <a:lvl3pPr marL="0" lvl="2" indent="0" algn="l" rtl="1">
              <a:spcBef>
                <a:spcPts val="0"/>
              </a:spcBef>
              <a:buNone/>
              <a:defRPr sz="2000" b="0" i="0" u="none" strike="noStrike" cap="none">
                <a:solidFill>
                  <a:srgbClr val="FEFFFF"/>
                </a:solidFill>
                <a:latin typeface="Century Gothic"/>
                <a:ea typeface="Century Gothic"/>
                <a:cs typeface="Century Gothic"/>
                <a:sym typeface="Century Gothic"/>
              </a:defRPr>
            </a:lvl3pPr>
            <a:lvl4pPr marL="0" lvl="3" indent="0" algn="l" rtl="1">
              <a:spcBef>
                <a:spcPts val="0"/>
              </a:spcBef>
              <a:buNone/>
              <a:defRPr sz="2000" b="0" i="0" u="none" strike="noStrike" cap="none">
                <a:solidFill>
                  <a:srgbClr val="FEFFFF"/>
                </a:solidFill>
                <a:latin typeface="Century Gothic"/>
                <a:ea typeface="Century Gothic"/>
                <a:cs typeface="Century Gothic"/>
                <a:sym typeface="Century Gothic"/>
              </a:defRPr>
            </a:lvl4pPr>
            <a:lvl5pPr marL="0" lvl="4" indent="0" algn="l" rtl="1">
              <a:spcBef>
                <a:spcPts val="0"/>
              </a:spcBef>
              <a:buNone/>
              <a:defRPr sz="2000" b="0" i="0" u="none" strike="noStrike" cap="none">
                <a:solidFill>
                  <a:srgbClr val="FEFFFF"/>
                </a:solidFill>
                <a:latin typeface="Century Gothic"/>
                <a:ea typeface="Century Gothic"/>
                <a:cs typeface="Century Gothic"/>
                <a:sym typeface="Century Gothic"/>
              </a:defRPr>
            </a:lvl5pPr>
            <a:lvl6pPr marL="0" lvl="5" indent="0" algn="l" rtl="1">
              <a:spcBef>
                <a:spcPts val="0"/>
              </a:spcBef>
              <a:buNone/>
              <a:defRPr sz="2000" b="0" i="0" u="none" strike="noStrike" cap="none">
                <a:solidFill>
                  <a:srgbClr val="FEFFFF"/>
                </a:solidFill>
                <a:latin typeface="Century Gothic"/>
                <a:ea typeface="Century Gothic"/>
                <a:cs typeface="Century Gothic"/>
                <a:sym typeface="Century Gothic"/>
              </a:defRPr>
            </a:lvl6pPr>
            <a:lvl7pPr marL="0" lvl="6" indent="0" algn="l" rtl="1">
              <a:spcBef>
                <a:spcPts val="0"/>
              </a:spcBef>
              <a:buNone/>
              <a:defRPr sz="2000" b="0" i="0" u="none" strike="noStrike" cap="none">
                <a:solidFill>
                  <a:srgbClr val="FEFFFF"/>
                </a:solidFill>
                <a:latin typeface="Century Gothic"/>
                <a:ea typeface="Century Gothic"/>
                <a:cs typeface="Century Gothic"/>
                <a:sym typeface="Century Gothic"/>
              </a:defRPr>
            </a:lvl7pPr>
            <a:lvl8pPr marL="0" lvl="7" indent="0" algn="l" rtl="1">
              <a:spcBef>
                <a:spcPts val="0"/>
              </a:spcBef>
              <a:buNone/>
              <a:defRPr sz="2000" b="0" i="0" u="none" strike="noStrike" cap="none">
                <a:solidFill>
                  <a:srgbClr val="FEFFFF"/>
                </a:solidFill>
                <a:latin typeface="Century Gothic"/>
                <a:ea typeface="Century Gothic"/>
                <a:cs typeface="Century Gothic"/>
                <a:sym typeface="Century Gothic"/>
              </a:defRPr>
            </a:lvl8pPr>
            <a:lvl9pPr marL="0" lvl="8" indent="0" algn="l" rtl="1">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2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2"/>
        <p:cNvGrpSpPr/>
        <p:nvPr/>
      </p:nvGrpSpPr>
      <p:grpSpPr>
        <a:xfrm>
          <a:off x="0" y="0"/>
          <a:ext cx="0" cy="0"/>
          <a:chOff x="0" y="0"/>
          <a:chExt cx="0" cy="0"/>
        </a:xfrm>
      </p:grpSpPr>
      <p:sp>
        <p:nvSpPr>
          <p:cNvPr id="93" name="Google Shape;93;p22"/>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2"/>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5" name="Google Shape;95;p22"/>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6" name="Google Shape;96;p2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23"/>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3"/>
          <p:cNvSpPr>
            <a:spLocks noGrp="1"/>
          </p:cNvSpPr>
          <p:nvPr>
            <p:ph type="pic" idx="2"/>
          </p:nvPr>
        </p:nvSpPr>
        <p:spPr>
          <a:xfrm>
            <a:off x="2589212" y="634965"/>
            <a:ext cx="8915400" cy="3854970"/>
          </a:xfrm>
          <a:prstGeom prst="rect">
            <a:avLst/>
          </a:prstGeom>
          <a:noFill/>
          <a:ln>
            <a:noFill/>
          </a:ln>
        </p:spPr>
      </p:sp>
      <p:sp>
        <p:nvSpPr>
          <p:cNvPr id="103" name="Google Shape;103;p23"/>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4" name="Google Shape;104;p2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3"/>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3"/>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8"/>
        <p:cNvGrpSpPr/>
        <p:nvPr/>
      </p:nvGrpSpPr>
      <p:grpSpPr>
        <a:xfrm>
          <a:off x="0" y="0"/>
          <a:ext cx="0" cy="0"/>
          <a:chOff x="0" y="0"/>
          <a:chExt cx="0" cy="0"/>
        </a:xfrm>
      </p:grpSpPr>
      <p:sp>
        <p:nvSpPr>
          <p:cNvPr id="109" name="Google Shape;109;p24"/>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4"/>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1" name="Google Shape;111;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5"/>
        <p:cNvGrpSpPr/>
        <p:nvPr/>
      </p:nvGrpSpPr>
      <p:grpSpPr>
        <a:xfrm>
          <a:off x="0" y="0"/>
          <a:ext cx="0" cy="0"/>
          <a:chOff x="0" y="0"/>
          <a:chExt cx="0" cy="0"/>
        </a:xfrm>
      </p:grpSpPr>
      <p:sp>
        <p:nvSpPr>
          <p:cNvPr id="116" name="Google Shape;116;p25"/>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5"/>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8" name="Google Shape;118;p25"/>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9" name="Google Shape;119;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w-IL"/>
              <a:t>‹#›</a:t>
            </a:fld>
            <a:endParaRPr/>
          </a:p>
        </p:txBody>
      </p:sp>
      <p:sp>
        <p:nvSpPr>
          <p:cNvPr id="123" name="Google Shape;123;p25"/>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iw-IL" sz="8000" b="0" i="0" u="none" strike="noStrike" cap="none">
                <a:solidFill>
                  <a:schemeClr val="accent1"/>
                </a:solidFill>
                <a:latin typeface="Arial"/>
                <a:ea typeface="Arial"/>
                <a:cs typeface="Arial"/>
                <a:sym typeface="Arial"/>
              </a:rPr>
              <a:t>“</a:t>
            </a:r>
            <a:endParaRPr/>
          </a:p>
        </p:txBody>
      </p:sp>
      <p:sp>
        <p:nvSpPr>
          <p:cNvPr id="124" name="Google Shape;124;p25"/>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iw-IL"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9"/>
        <p:cNvGrpSpPr/>
        <p:nvPr/>
      </p:nvGrpSpPr>
      <p:grpSpPr>
        <a:xfrm>
          <a:off x="0" y="0"/>
          <a:ext cx="0" cy="0"/>
          <a:chOff x="0" y="0"/>
          <a:chExt cx="0" cy="0"/>
        </a:xfrm>
      </p:grpSpPr>
      <p:grpSp>
        <p:nvGrpSpPr>
          <p:cNvPr id="10" name="Google Shape;10;p14"/>
          <p:cNvGrpSpPr/>
          <p:nvPr/>
        </p:nvGrpSpPr>
        <p:grpSpPr>
          <a:xfrm>
            <a:off x="1" y="228600"/>
            <a:ext cx="2851516" cy="6638628"/>
            <a:chOff x="2487613" y="285750"/>
            <a:chExt cx="2428875" cy="5654676"/>
          </a:xfrm>
        </p:grpSpPr>
        <p:sp>
          <p:nvSpPr>
            <p:cNvPr id="11" name="Google Shape;11;p1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1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1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14"/>
          <p:cNvGrpSpPr/>
          <p:nvPr/>
        </p:nvGrpSpPr>
        <p:grpSpPr>
          <a:xfrm>
            <a:off x="27221" y="-786"/>
            <a:ext cx="2356674" cy="6854039"/>
            <a:chOff x="6627813" y="194833"/>
            <a:chExt cx="1952625" cy="5678918"/>
          </a:xfrm>
        </p:grpSpPr>
        <p:sp>
          <p:nvSpPr>
            <p:cNvPr id="24" name="Google Shape;24;p14"/>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1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1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1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1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1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1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14"/>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14"/>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8" name="Google Shape;38;p14"/>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9" name="Google Shape;39;p1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0" name="Google Shape;40;p1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1" name="Google Shape;41;p1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iw-I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9"/>
        <p:cNvGrpSpPr/>
        <p:nvPr/>
      </p:nvGrpSpPr>
      <p:grpSpPr>
        <a:xfrm>
          <a:off x="0" y="0"/>
          <a:ext cx="0" cy="0"/>
          <a:chOff x="0" y="0"/>
          <a:chExt cx="0" cy="0"/>
        </a:xfrm>
      </p:grpSpPr>
      <p:grpSp>
        <p:nvGrpSpPr>
          <p:cNvPr id="10" name="Google Shape;10;p14"/>
          <p:cNvGrpSpPr/>
          <p:nvPr/>
        </p:nvGrpSpPr>
        <p:grpSpPr>
          <a:xfrm>
            <a:off x="1" y="228600"/>
            <a:ext cx="2851516" cy="6638628"/>
            <a:chOff x="2487613" y="285750"/>
            <a:chExt cx="2428875" cy="5654676"/>
          </a:xfrm>
        </p:grpSpPr>
        <p:sp>
          <p:nvSpPr>
            <p:cNvPr id="11" name="Google Shape;11;p1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 name="Google Shape;12;p1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 name="Google Shape;13;p1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 name="Google Shape;14;p1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 name="Google Shape;15;p1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 name="Google Shape;16;p1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 name="Google Shape;17;p1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Google Shape;18;p1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19;p1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 name="Google Shape;20;p1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 name="Google Shape;21;p1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 name="Google Shape;22;p1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3" name="Google Shape;23;p14"/>
          <p:cNvGrpSpPr/>
          <p:nvPr/>
        </p:nvGrpSpPr>
        <p:grpSpPr>
          <a:xfrm>
            <a:off x="27221" y="-786"/>
            <a:ext cx="2356674" cy="6854039"/>
            <a:chOff x="6627813" y="194833"/>
            <a:chExt cx="1952625" cy="5678918"/>
          </a:xfrm>
        </p:grpSpPr>
        <p:sp>
          <p:nvSpPr>
            <p:cNvPr id="24" name="Google Shape;24;p14"/>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 name="Google Shape;25;p1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 name="Google Shape;26;p1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 name="Google Shape;27;p1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 name="Google Shape;28;p1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 name="Google Shape;29;p1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 name="Google Shape;30;p1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 name="Google Shape;31;p1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 name="Google Shape;32;p1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 name="Google Shape;33;p1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34;p1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5" name="Google Shape;35;p1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36" name="Google Shape;36;p14"/>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 name="Google Shape;37;p14"/>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8" name="Google Shape;38;p14"/>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9" name="Google Shape;39;p1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40" name="Google Shape;40;p1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900" b="0" i="0" u="none" strike="noStrike" kern="0" cap="none" spc="0" normalizeH="0" baseline="0" noProof="0">
              <a:ln>
                <a:noFill/>
              </a:ln>
              <a:solidFill>
                <a:srgbClr val="888888"/>
              </a:solidFill>
              <a:effectLst/>
              <a:uLnTx/>
              <a:uFillTx/>
              <a:latin typeface="Century Gothic"/>
              <a:sym typeface="Century Gothic"/>
            </a:endParaRPr>
          </a:p>
        </p:txBody>
      </p:sp>
      <p:sp>
        <p:nvSpPr>
          <p:cNvPr id="41" name="Google Shape;41;p1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2000" b="0" i="0" u="none" strike="noStrike" kern="0" cap="none" spc="0" normalizeH="0" baseline="0" noProof="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2000" b="0" i="0" u="none" strike="noStrike" kern="0" cap="none" spc="0" normalizeH="0" baseline="0" noProof="0">
              <a:ln>
                <a:noFill/>
              </a:ln>
              <a:solidFill>
                <a:srgbClr val="FEFFFF"/>
              </a:solidFill>
              <a:effectLst/>
              <a:uLnTx/>
              <a:uFillTx/>
              <a:latin typeface="Century Gothic"/>
              <a:sym typeface="Century Gothic"/>
            </a:endParaRPr>
          </a:p>
        </p:txBody>
      </p:sp>
    </p:spTree>
    <p:extLst>
      <p:ext uri="{BB962C8B-B14F-4D97-AF65-F5344CB8AC3E}">
        <p14:creationId xmlns:p14="http://schemas.microsoft.com/office/powerpoint/2010/main" val="96546302"/>
      </p:ext>
    </p:extLst>
  </p:cSld>
  <p:clrMap bg1="lt1" tx1="dk1" bg2="dk2" tx2="lt2" accent1="accent1" accent2="accent2" accent3="accent3" accent4="accent4" accent5="accent5" accent6="accent6" hlink="hlink" folHlink="folHlink"/>
  <p:sldLayoutIdLst>
    <p:sldLayoutId id="2147483666" r:id="rId1"/>
    <p:sldLayoutId id="2147483667"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
          <p:cNvSpPr txBox="1">
            <a:spLocks noGrp="1"/>
          </p:cNvSpPr>
          <p:nvPr>
            <p:ph type="ctrTitle"/>
          </p:nvPr>
        </p:nvSpPr>
        <p:spPr>
          <a:xfrm>
            <a:off x="2420547" y="453788"/>
            <a:ext cx="9252731" cy="2262781"/>
          </a:xfrm>
          <a:prstGeom prst="rect">
            <a:avLst/>
          </a:prstGeom>
          <a:noFill/>
          <a:ln>
            <a:noFill/>
          </a:ln>
        </p:spPr>
        <p:txBody>
          <a:bodyPr spcFirstLastPara="1" wrap="square" lIns="91425" tIns="45700" rIns="91425" bIns="45700" anchor="b" anchorCtr="0">
            <a:normAutofit fontScale="90000"/>
          </a:bodyPr>
          <a:lstStyle/>
          <a:p>
            <a:pPr marL="0" lvl="0" indent="0" algn="r" rtl="1">
              <a:spcBef>
                <a:spcPts val="0"/>
              </a:spcBef>
              <a:spcAft>
                <a:spcPts val="0"/>
              </a:spcAft>
              <a:buClr>
                <a:srgbClr val="262626"/>
              </a:buClr>
              <a:buSzPct val="100000"/>
              <a:buFont typeface="Century Gothic"/>
              <a:buNone/>
            </a:pPr>
            <a:r>
              <a:rPr lang="iw-IL"/>
              <a:t>קהילת מהלכי"ם - מעלים את הרף לכיתות מתמטיקה</a:t>
            </a:r>
            <a:br>
              <a:rPr lang="iw-IL"/>
            </a:br>
            <a:r>
              <a:rPr lang="iw-IL"/>
              <a:t>חורפיש-אלבשאאר</a:t>
            </a:r>
            <a:endParaRPr/>
          </a:p>
        </p:txBody>
      </p:sp>
      <p:sp>
        <p:nvSpPr>
          <p:cNvPr id="169" name="Google Shape;169;p1"/>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SzPts val="1800"/>
              <a:buNone/>
            </a:pPr>
            <a:r>
              <a:rPr lang="iw-IL" dirty="0"/>
              <a:t>מפגש </a:t>
            </a:r>
            <a:r>
              <a:rPr lang="en-US" dirty="0" smtClean="0"/>
              <a:t>5</a:t>
            </a:r>
            <a:r>
              <a:rPr lang="iw-IL" dirty="0" smtClean="0"/>
              <a:t>, 2</a:t>
            </a:r>
            <a:r>
              <a:rPr lang="en-US" dirty="0" smtClean="0"/>
              <a:t>2</a:t>
            </a:r>
            <a:r>
              <a:rPr lang="iw-IL" dirty="0" smtClean="0"/>
              <a:t>/</a:t>
            </a:r>
            <a:r>
              <a:rPr lang="en-US" dirty="0"/>
              <a:t>5</a:t>
            </a:r>
            <a:r>
              <a:rPr lang="iw-IL" dirty="0" smtClean="0"/>
              <a:t>/2022</a:t>
            </a:r>
            <a:endParaRPr dirty="0"/>
          </a:p>
          <a:p>
            <a:pPr marL="0" lvl="0" indent="0" algn="r" rtl="1">
              <a:spcBef>
                <a:spcPts val="1000"/>
              </a:spcBef>
              <a:spcAft>
                <a:spcPts val="0"/>
              </a:spcAft>
              <a:buSzPts val="1800"/>
              <a:buNone/>
            </a:pPr>
            <a:r>
              <a:rPr lang="iw-IL" dirty="0"/>
              <a:t>ג'ייסון קופר, מכון ויצמן</a:t>
            </a:r>
            <a:endParaRPr dirty="0"/>
          </a:p>
        </p:txBody>
      </p:sp>
      <p:pic>
        <p:nvPicPr>
          <p:cNvPr id="170" name="Google Shape;170;p1"/>
          <p:cNvPicPr preferRelativeResize="0"/>
          <p:nvPr/>
        </p:nvPicPr>
        <p:blipFill rotWithShape="1">
          <a:blip r:embed="rId3">
            <a:alphaModFix/>
          </a:blip>
          <a:srcRect/>
          <a:stretch/>
        </p:blipFill>
        <p:spPr>
          <a:xfrm>
            <a:off x="1488473" y="5394935"/>
            <a:ext cx="1864148" cy="1017454"/>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הפעלות – שיתוף רפלקטיבי</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3691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
          <p:cNvSpPr txBox="1">
            <a:spLocks noGrp="1"/>
          </p:cNvSpPr>
          <p:nvPr>
            <p:ph type="title"/>
          </p:nvPr>
        </p:nvSpPr>
        <p:spPr>
          <a:xfrm>
            <a:off x="2148082" y="241051"/>
            <a:ext cx="8911687" cy="796917"/>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Clr>
                <a:srgbClr val="262626"/>
              </a:buClr>
              <a:buSzPts val="4400"/>
              <a:buFont typeface="Century Gothic"/>
              <a:buNone/>
            </a:pPr>
            <a:r>
              <a:rPr lang="he-IL" dirty="0" smtClean="0"/>
              <a:t>מכפלת אורכים</a:t>
            </a:r>
            <a:endParaRPr dirty="0"/>
          </a:p>
        </p:txBody>
      </p:sp>
      <p:sp>
        <p:nvSpPr>
          <p:cNvPr id="190" name="Google Shape;190;p4"/>
          <p:cNvSpPr txBox="1">
            <a:spLocks noGrp="1"/>
          </p:cNvSpPr>
          <p:nvPr>
            <p:ph type="body" idx="1"/>
          </p:nvPr>
        </p:nvSpPr>
        <p:spPr>
          <a:xfrm>
            <a:off x="1166716" y="1433384"/>
            <a:ext cx="10874418" cy="5301049"/>
          </a:xfrm>
          <a:prstGeom prst="rect">
            <a:avLst/>
          </a:prstGeom>
          <a:noFill/>
          <a:ln>
            <a:noFill/>
          </a:ln>
        </p:spPr>
        <p:txBody>
          <a:bodyPr spcFirstLastPara="1" wrap="square" lIns="91425" tIns="45700" rIns="91425" bIns="45700" anchor="t" anchorCtr="0">
            <a:normAutofit fontScale="92500"/>
          </a:bodyPr>
          <a:lstStyle/>
          <a:p>
            <a:pPr indent="-457200">
              <a:spcBef>
                <a:spcPts val="0"/>
              </a:spcBef>
              <a:buFont typeface="Wingdings" panose="05000000000000000000" pitchFamily="2" charset="2"/>
              <a:buChar char="Ø"/>
            </a:pPr>
            <a:r>
              <a:rPr lang="he-IL" dirty="0" smtClean="0"/>
              <a:t>בהינתן שני קטעים, האם תוכלו לבנות קטע שאורכו </a:t>
            </a:r>
            <a:r>
              <a:rPr lang="he-IL" b="1" u="sng" dirty="0" smtClean="0"/>
              <a:t>מכפלת</a:t>
            </a:r>
            <a:r>
              <a:rPr lang="he-IL" b="1" dirty="0" smtClean="0"/>
              <a:t> </a:t>
            </a:r>
            <a:r>
              <a:rPr lang="he-IL" dirty="0" smtClean="0"/>
              <a:t>שני הקטעים הנתונים?</a:t>
            </a:r>
          </a:p>
          <a:p>
            <a:pPr indent="-457200">
              <a:spcBef>
                <a:spcPts val="0"/>
              </a:spcBef>
              <a:buFont typeface="Wingdings" panose="05000000000000000000" pitchFamily="2" charset="2"/>
              <a:buChar char="Ø"/>
            </a:pPr>
            <a:endParaRPr lang="he-IL" dirty="0"/>
          </a:p>
          <a:p>
            <a:pPr indent="-457200">
              <a:spcBef>
                <a:spcPts val="0"/>
              </a:spcBef>
              <a:buFont typeface="Wingdings" panose="05000000000000000000" pitchFamily="2" charset="2"/>
              <a:buChar char="Ø"/>
            </a:pPr>
            <a:r>
              <a:rPr lang="he-IL" dirty="0" smtClean="0"/>
              <a:t>אלכס </a:t>
            </a:r>
            <a:r>
              <a:rPr lang="he-IL" dirty="0"/>
              <a:t>ורות דנו בבעיה. רות טענה שהבעיה לא הגיונית, כי ניתן למדוד פעם בסנטימטרים ופעם במילימטרים, ולקבל בכל פעם מספרים אחרים. אלכס טען שאין בכלל בעיה, וכמו שאפשר לחבר אורכים אפשר גם להכפיל אותם: אפשר להתייחס לאורך כמספר ללא יחידות, להכפיל את שני המספרים, ולבנות קטע חדש שאורכו יהיה המכפלה, באותן יחידות המידה בהן נמדדו שני הקטעים המקוריים. </a:t>
            </a:r>
            <a:endParaRPr lang="he-IL" dirty="0" smtClean="0"/>
          </a:p>
          <a:p>
            <a:pPr indent="-457200">
              <a:spcBef>
                <a:spcPts val="0"/>
              </a:spcBef>
              <a:buFont typeface="Wingdings" panose="05000000000000000000" pitchFamily="2" charset="2"/>
              <a:buChar char="Ø"/>
            </a:pPr>
            <a:r>
              <a:rPr lang="he-IL" dirty="0" smtClean="0"/>
              <a:t>מה דעתכם על שתי העמדות? תנו דוגמה שמחזקת את אחד הטיעונים</a:t>
            </a:r>
          </a:p>
        </p:txBody>
      </p:sp>
    </p:spTree>
    <p:extLst>
      <p:ext uri="{BB962C8B-B14F-4D97-AF65-F5344CB8AC3E}">
        <p14:creationId xmlns:p14="http://schemas.microsoft.com/office/powerpoint/2010/main" val="131738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
          <p:cNvSpPr txBox="1">
            <a:spLocks noGrp="1"/>
          </p:cNvSpPr>
          <p:nvPr>
            <p:ph type="title"/>
          </p:nvPr>
        </p:nvSpPr>
        <p:spPr>
          <a:xfrm>
            <a:off x="2148082" y="241051"/>
            <a:ext cx="8911687" cy="796917"/>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Clr>
                <a:srgbClr val="262626"/>
              </a:buClr>
              <a:buSzPts val="4400"/>
              <a:buFont typeface="Century Gothic"/>
              <a:buNone/>
            </a:pPr>
            <a:r>
              <a:rPr lang="he-IL" dirty="0" smtClean="0"/>
              <a:t>מכפלת אורכים</a:t>
            </a:r>
            <a:endParaRPr dirty="0"/>
          </a:p>
        </p:txBody>
      </p:sp>
      <p:sp>
        <p:nvSpPr>
          <p:cNvPr id="190" name="Google Shape;190;p4"/>
          <p:cNvSpPr txBox="1">
            <a:spLocks noGrp="1"/>
          </p:cNvSpPr>
          <p:nvPr>
            <p:ph type="body" idx="1"/>
          </p:nvPr>
        </p:nvSpPr>
        <p:spPr>
          <a:xfrm>
            <a:off x="1166716" y="1433384"/>
            <a:ext cx="10874418" cy="5301049"/>
          </a:xfrm>
          <a:prstGeom prst="rect">
            <a:avLst/>
          </a:prstGeom>
          <a:noFill/>
          <a:ln>
            <a:noFill/>
          </a:ln>
        </p:spPr>
        <p:txBody>
          <a:bodyPr spcFirstLastPara="1" wrap="square" lIns="91425" tIns="45700" rIns="91425" bIns="45700" anchor="t" anchorCtr="0">
            <a:normAutofit/>
          </a:bodyPr>
          <a:lstStyle/>
          <a:p>
            <a:pPr indent="-457200">
              <a:spcBef>
                <a:spcPts val="0"/>
              </a:spcBef>
              <a:buFont typeface="Wingdings" panose="05000000000000000000" pitchFamily="2" charset="2"/>
              <a:buChar char="Ø"/>
            </a:pPr>
            <a:r>
              <a:rPr lang="he-IL" dirty="0" smtClean="0"/>
              <a:t>היעזרו </a:t>
            </a:r>
            <a:r>
              <a:rPr lang="he-IL" dirty="0" err="1" smtClean="0"/>
              <a:t>ביישומון</a:t>
            </a:r>
            <a:r>
              <a:rPr lang="he-IL" dirty="0" smtClean="0"/>
              <a:t> כדי לבנות קטע שאורכו מכפלת שני הקטעים הנתונים.</a:t>
            </a:r>
          </a:p>
          <a:p>
            <a:pPr indent="-457200">
              <a:spcBef>
                <a:spcPts val="0"/>
              </a:spcBef>
              <a:buFont typeface="Wingdings" panose="05000000000000000000" pitchFamily="2" charset="2"/>
              <a:buChar char="Ø"/>
            </a:pPr>
            <a:r>
              <a:rPr lang="en-US" dirty="0"/>
              <a:t>https://www.geogebra.org/m/rymkhjgu</a:t>
            </a:r>
            <a:endParaRPr lang="he-IL" dirty="0" smtClean="0"/>
          </a:p>
        </p:txBody>
      </p:sp>
      <p:pic>
        <p:nvPicPr>
          <p:cNvPr id="2" name="Picture 1"/>
          <p:cNvPicPr>
            <a:picLocks noChangeAspect="1"/>
          </p:cNvPicPr>
          <p:nvPr/>
        </p:nvPicPr>
        <p:blipFill>
          <a:blip r:embed="rId3"/>
          <a:stretch>
            <a:fillRect/>
          </a:stretch>
        </p:blipFill>
        <p:spPr>
          <a:xfrm>
            <a:off x="5870500" y="3340958"/>
            <a:ext cx="1466850" cy="1485900"/>
          </a:xfrm>
          <a:prstGeom prst="rect">
            <a:avLst/>
          </a:prstGeom>
        </p:spPr>
      </p:pic>
    </p:spTree>
    <p:extLst>
      <p:ext uri="{BB962C8B-B14F-4D97-AF65-F5344CB8AC3E}">
        <p14:creationId xmlns:p14="http://schemas.microsoft.com/office/powerpoint/2010/main" val="281260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
          <p:cNvSpPr txBox="1">
            <a:spLocks noGrp="1"/>
          </p:cNvSpPr>
          <p:nvPr>
            <p:ph type="title"/>
          </p:nvPr>
        </p:nvSpPr>
        <p:spPr>
          <a:xfrm>
            <a:off x="2148082" y="241051"/>
            <a:ext cx="8911687" cy="796917"/>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Clr>
                <a:srgbClr val="262626"/>
              </a:buClr>
              <a:buSzPts val="4400"/>
              <a:buFont typeface="Century Gothic"/>
              <a:buNone/>
            </a:pPr>
            <a:r>
              <a:rPr lang="he-IL" dirty="0" smtClean="0"/>
              <a:t>מכפלת אורכים – </a:t>
            </a:r>
            <a:r>
              <a:rPr lang="he-IL" smtClean="0"/>
              <a:t>מה עוד אפשר לשאול?</a:t>
            </a:r>
            <a:endParaRPr dirty="0"/>
          </a:p>
        </p:txBody>
      </p:sp>
      <p:sp>
        <p:nvSpPr>
          <p:cNvPr id="190" name="Google Shape;190;p4"/>
          <p:cNvSpPr txBox="1">
            <a:spLocks noGrp="1"/>
          </p:cNvSpPr>
          <p:nvPr>
            <p:ph type="body" idx="1"/>
          </p:nvPr>
        </p:nvSpPr>
        <p:spPr>
          <a:xfrm>
            <a:off x="1166716" y="1433384"/>
            <a:ext cx="10874418" cy="5301049"/>
          </a:xfrm>
          <a:prstGeom prst="rect">
            <a:avLst/>
          </a:prstGeom>
          <a:noFill/>
          <a:ln>
            <a:noFill/>
          </a:ln>
        </p:spPr>
        <p:txBody>
          <a:bodyPr spcFirstLastPara="1" wrap="square" lIns="91425" tIns="45700" rIns="91425" bIns="45700" anchor="t" anchorCtr="0">
            <a:normAutofit/>
          </a:bodyPr>
          <a:lstStyle/>
          <a:p>
            <a:pPr indent="-457200">
              <a:spcBef>
                <a:spcPts val="0"/>
              </a:spcBef>
              <a:buFont typeface="Wingdings" panose="05000000000000000000" pitchFamily="2" charset="2"/>
              <a:buChar char="Ø"/>
            </a:pPr>
            <a:r>
              <a:rPr lang="he-IL" dirty="0"/>
              <a:t>כיצד משתנה הבנייה אם האורך של אחד הקטעים קטן מ- 1?</a:t>
            </a:r>
          </a:p>
          <a:p>
            <a:pPr indent="-457200">
              <a:spcBef>
                <a:spcPts val="0"/>
              </a:spcBef>
              <a:buFont typeface="Wingdings" panose="05000000000000000000" pitchFamily="2" charset="2"/>
              <a:buChar char="Ø"/>
            </a:pPr>
            <a:r>
              <a:rPr lang="he-IL" dirty="0"/>
              <a:t>כיצד משתנה הבנייה אם </a:t>
            </a:r>
            <a:r>
              <a:rPr lang="he-IL" dirty="0" smtClean="0"/>
              <a:t>האורכים </a:t>
            </a:r>
            <a:r>
              <a:rPr lang="he-IL" dirty="0"/>
              <a:t>של </a:t>
            </a:r>
            <a:r>
              <a:rPr lang="he-IL" dirty="0" smtClean="0"/>
              <a:t>שני הקטעים </a:t>
            </a:r>
            <a:r>
              <a:rPr lang="he-IL" dirty="0"/>
              <a:t>קטן מ- 1?</a:t>
            </a:r>
          </a:p>
          <a:p>
            <a:pPr indent="-457200">
              <a:spcBef>
                <a:spcPts val="0"/>
              </a:spcBef>
              <a:buFont typeface="Wingdings" panose="05000000000000000000" pitchFamily="2" charset="2"/>
              <a:buChar char="Ø"/>
            </a:pPr>
            <a:endParaRPr lang="he-IL" dirty="0" smtClean="0"/>
          </a:p>
          <a:p>
            <a:pPr indent="-457200">
              <a:spcBef>
                <a:spcPts val="0"/>
              </a:spcBef>
              <a:buFont typeface="Wingdings" panose="05000000000000000000" pitchFamily="2" charset="2"/>
              <a:buChar char="Ø"/>
            </a:pPr>
            <a:r>
              <a:rPr lang="en-US" dirty="0"/>
              <a:t>https://www.geogebra.org/m/rymkhjgu</a:t>
            </a:r>
            <a:endParaRPr lang="he-IL" dirty="0" smtClean="0"/>
          </a:p>
        </p:txBody>
      </p:sp>
      <p:pic>
        <p:nvPicPr>
          <p:cNvPr id="2" name="Picture 1"/>
          <p:cNvPicPr>
            <a:picLocks noChangeAspect="1"/>
          </p:cNvPicPr>
          <p:nvPr/>
        </p:nvPicPr>
        <p:blipFill>
          <a:blip r:embed="rId3"/>
          <a:stretch>
            <a:fillRect/>
          </a:stretch>
        </p:blipFill>
        <p:spPr>
          <a:xfrm>
            <a:off x="5870500" y="3575736"/>
            <a:ext cx="1466850" cy="1485900"/>
          </a:xfrm>
          <a:prstGeom prst="rect">
            <a:avLst/>
          </a:prstGeom>
        </p:spPr>
      </p:pic>
    </p:spTree>
    <p:extLst>
      <p:ext uri="{BB962C8B-B14F-4D97-AF65-F5344CB8AC3E}">
        <p14:creationId xmlns:p14="http://schemas.microsoft.com/office/powerpoint/2010/main" val="2844811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13"/>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rmAutofit/>
          </a:bodyPr>
          <a:lstStyle/>
          <a:p>
            <a:pPr marL="0" lvl="0" indent="0" algn="r" rtl="1">
              <a:spcBef>
                <a:spcPts val="0"/>
              </a:spcBef>
              <a:spcAft>
                <a:spcPts val="0"/>
              </a:spcAft>
              <a:buClr>
                <a:srgbClr val="262626"/>
              </a:buClr>
              <a:buSzPts val="4400"/>
              <a:buFont typeface="Century Gothic"/>
              <a:buNone/>
            </a:pPr>
            <a:r>
              <a:rPr lang="iw-IL"/>
              <a:t>משוב קצר על המפגש</a:t>
            </a:r>
            <a:endParaRPr/>
          </a:p>
        </p:txBody>
      </p:sp>
      <p:sp>
        <p:nvSpPr>
          <p:cNvPr id="255" name="Google Shape;255;p13"/>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rmAutofit/>
          </a:bodyPr>
          <a:lstStyle/>
          <a:p>
            <a:pPr marL="0" lvl="0" indent="0">
              <a:spcBef>
                <a:spcPts val="0"/>
              </a:spcBef>
              <a:buSzPts val="3200"/>
            </a:pPr>
            <a:r>
              <a:rPr lang="en-US" sz="3200" dirty="0"/>
              <a:t>https://forms.gle/a6kbyP7dbDk5bbsh7</a:t>
            </a:r>
            <a:endParaRPr lang="en-US" sz="3200" dirty="0"/>
          </a:p>
        </p:txBody>
      </p:sp>
      <p:pic>
        <p:nvPicPr>
          <p:cNvPr id="2" name="Picture 1"/>
          <p:cNvPicPr>
            <a:picLocks noChangeAspect="1"/>
          </p:cNvPicPr>
          <p:nvPr/>
        </p:nvPicPr>
        <p:blipFill>
          <a:blip r:embed="rId3"/>
          <a:stretch>
            <a:fillRect/>
          </a:stretch>
        </p:blipFill>
        <p:spPr>
          <a:xfrm>
            <a:off x="1841499" y="4390529"/>
            <a:ext cx="1495425" cy="153352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1083</TotalTime>
  <Words>179</Words>
  <Application>Microsoft Office PowerPoint</Application>
  <PresentationFormat>Widescreen</PresentationFormat>
  <Paragraphs>19</Paragraphs>
  <Slides>6</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Century Gothic</vt:lpstr>
      <vt:lpstr>Arial</vt:lpstr>
      <vt:lpstr>Wingdings</vt:lpstr>
      <vt:lpstr>Noto Sans Symbols</vt:lpstr>
      <vt:lpstr>Calibri</vt:lpstr>
      <vt:lpstr>Wisp</vt:lpstr>
      <vt:lpstr>1_Wisp</vt:lpstr>
      <vt:lpstr>קהילת מהלכי"ם - מעלים את הרף לכיתות מתמטיקה חורפיש-אלבשאאר</vt:lpstr>
      <vt:lpstr>הפעלות – שיתוף רפלקטיבי</vt:lpstr>
      <vt:lpstr>מכפלת אורכים</vt:lpstr>
      <vt:lpstr>מכפלת אורכים</vt:lpstr>
      <vt:lpstr>מכפלת אורכים – מה עוד אפשר לשאול?</vt:lpstr>
      <vt:lpstr>משוב קצר על המפגש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קהילת מהלכי"ם - מעלים את הרף לכיתות מתמטיקה חורפיש-אלבשאאר</dc:title>
  <dc:creator>Jason Cooper</dc:creator>
  <cp:lastModifiedBy>Jason Cooper</cp:lastModifiedBy>
  <cp:revision>10</cp:revision>
  <dcterms:created xsi:type="dcterms:W3CDTF">2019-03-23T16:17:23Z</dcterms:created>
  <dcterms:modified xsi:type="dcterms:W3CDTF">2022-05-23T06:03:22Z</dcterms:modified>
</cp:coreProperties>
</file>