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 id="2147483695" r:id="rId2"/>
    <p:sldMasterId id="2147483696" r:id="rId3"/>
    <p:sldMasterId id="2147483697"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David" panose="020E0502060401010101" pitchFamily="34" charset="-79"/>
      <p:regular r:id="rId30"/>
      <p:bold r:id="rId31"/>
    </p:embeddedFont>
    <p:embeddedFont>
      <p:font typeface="Lato" panose="020F0502020204030203" pitchFamily="34" charset="0"/>
      <p:regular r:id="rId32"/>
      <p:bold r:id="rId33"/>
      <p:italic r:id="rId34"/>
      <p:boldItalic r:id="rId35"/>
    </p:embeddedFont>
    <p:embeddedFont>
      <p:font typeface="Nunito" pitchFamily="2" charset="0"/>
      <p:regular r:id="rId36"/>
      <p:bold r:id="rId37"/>
      <p:italic r:id="rId38"/>
      <p:boldItalic r:id="rId39"/>
    </p:embeddedFont>
    <p:embeddedFont>
      <p:font typeface="Raleway"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bd84b264b2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bd84b264b2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bd84b264b2_0_7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bd84b264b2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bd84b264b2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bd84b264b2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bd84b264b2_0_8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bd84b264b2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bd84b264b2_0_10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1bd84b264b2_0_10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412" name="Google Shape;412;g1bd84b264b2_0_10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bd84b264b2_0_1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bd84b264b2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bd84b264b2_0_1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bd84b264b2_0_1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bd84b264b2_0_15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bd84b264b2_0_1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bd84b264b2_0_5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bd84b264b2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bd84b264b2_0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bd84b264b2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bd84b264b2_0_16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bd84b264b2_0_1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bd84b264b2_0_17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bd84b264b2_0_1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bd84b264b2_0_23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bd84b264b2_0_2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bd84b264b2_0_1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g1bd84b264b2_0_18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bd84b264b2_0_20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bd84b264b2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bd84b264b2_0_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1bd84b264b2_0_23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54"/>
        <p:cNvGrpSpPr/>
        <p:nvPr/>
      </p:nvGrpSpPr>
      <p:grpSpPr>
        <a:xfrm>
          <a:off x="0" y="0"/>
          <a:ext cx="0" cy="0"/>
          <a:chOff x="0" y="0"/>
          <a:chExt cx="0" cy="0"/>
        </a:xfrm>
      </p:grpSpPr>
      <p:sp>
        <p:nvSpPr>
          <p:cNvPr id="55" name="Google Shape;55;p14"/>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14"/>
          <p:cNvGrpSpPr/>
          <p:nvPr/>
        </p:nvGrpSpPr>
        <p:grpSpPr>
          <a:xfrm>
            <a:off x="255200" y="592"/>
            <a:ext cx="2250363" cy="1044300"/>
            <a:chOff x="255200" y="592"/>
            <a:chExt cx="2250363" cy="1044300"/>
          </a:xfrm>
        </p:grpSpPr>
        <p:sp>
          <p:nvSpPr>
            <p:cNvPr id="60" name="Google Shape;60;p14"/>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14"/>
          <p:cNvGrpSpPr/>
          <p:nvPr/>
        </p:nvGrpSpPr>
        <p:grpSpPr>
          <a:xfrm>
            <a:off x="905395" y="592"/>
            <a:ext cx="2250363" cy="1044300"/>
            <a:chOff x="905395" y="592"/>
            <a:chExt cx="2250363" cy="1044300"/>
          </a:xfrm>
        </p:grpSpPr>
        <p:sp>
          <p:nvSpPr>
            <p:cNvPr id="64" name="Google Shape;64;p14"/>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14"/>
          <p:cNvGrpSpPr/>
          <p:nvPr/>
        </p:nvGrpSpPr>
        <p:grpSpPr>
          <a:xfrm>
            <a:off x="7057468" y="5088"/>
            <a:ext cx="1851282" cy="752108"/>
            <a:chOff x="6917201" y="0"/>
            <a:chExt cx="2227777" cy="863400"/>
          </a:xfrm>
        </p:grpSpPr>
        <p:sp>
          <p:nvSpPr>
            <p:cNvPr id="68" name="Google Shape;68;p1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14"/>
          <p:cNvGrpSpPr/>
          <p:nvPr/>
        </p:nvGrpSpPr>
        <p:grpSpPr>
          <a:xfrm>
            <a:off x="6553032" y="4217852"/>
            <a:ext cx="2389068" cy="925737"/>
            <a:chOff x="6917201" y="0"/>
            <a:chExt cx="2227777" cy="863400"/>
          </a:xfrm>
        </p:grpSpPr>
        <p:sp>
          <p:nvSpPr>
            <p:cNvPr id="72" name="Google Shape;72;p14"/>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14"/>
          <p:cNvGrpSpPr/>
          <p:nvPr/>
        </p:nvGrpSpPr>
        <p:grpSpPr>
          <a:xfrm>
            <a:off x="199149" y="4055652"/>
            <a:ext cx="2795414" cy="1083308"/>
            <a:chOff x="6917201" y="0"/>
            <a:chExt cx="2227777" cy="863400"/>
          </a:xfrm>
        </p:grpSpPr>
        <p:sp>
          <p:nvSpPr>
            <p:cNvPr id="76" name="Google Shape;76;p14"/>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80" name="Google Shape;80;p14"/>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81" name="Google Shape;81;p1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82"/>
        <p:cNvGrpSpPr/>
        <p:nvPr/>
      </p:nvGrpSpPr>
      <p:grpSpPr>
        <a:xfrm>
          <a:off x="0" y="0"/>
          <a:ext cx="0" cy="0"/>
          <a:chOff x="0" y="0"/>
          <a:chExt cx="0" cy="0"/>
        </a:xfrm>
      </p:grpSpPr>
      <p:sp>
        <p:nvSpPr>
          <p:cNvPr id="83" name="Google Shape;83;p15"/>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15"/>
          <p:cNvGrpSpPr/>
          <p:nvPr/>
        </p:nvGrpSpPr>
        <p:grpSpPr>
          <a:xfrm>
            <a:off x="5594191" y="3961115"/>
            <a:ext cx="2910145" cy="1182340"/>
            <a:chOff x="6917201" y="0"/>
            <a:chExt cx="2227777" cy="863400"/>
          </a:xfrm>
        </p:grpSpPr>
        <p:sp>
          <p:nvSpPr>
            <p:cNvPr id="85" name="Google Shape;85;p15"/>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15"/>
          <p:cNvGrpSpPr/>
          <p:nvPr/>
        </p:nvGrpSpPr>
        <p:grpSpPr>
          <a:xfrm>
            <a:off x="199149" y="2"/>
            <a:ext cx="2795414" cy="1083308"/>
            <a:chOff x="6917201" y="0"/>
            <a:chExt cx="2227777" cy="863400"/>
          </a:xfrm>
        </p:grpSpPr>
        <p:sp>
          <p:nvSpPr>
            <p:cNvPr id="89" name="Google Shape;89;p15"/>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15"/>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93" name="Google Shape;93;p1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4"/>
        <p:cNvGrpSpPr/>
        <p:nvPr/>
      </p:nvGrpSpPr>
      <p:grpSpPr>
        <a:xfrm>
          <a:off x="0" y="0"/>
          <a:ext cx="0" cy="0"/>
          <a:chOff x="0" y="0"/>
          <a:chExt cx="0" cy="0"/>
        </a:xfrm>
      </p:grpSpPr>
      <p:sp>
        <p:nvSpPr>
          <p:cNvPr id="95" name="Google Shape;95;p1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9" name="Google Shape;99;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00" name="Google Shape;100;p1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101"/>
        <p:cNvGrpSpPr/>
        <p:nvPr/>
      </p:nvGrpSpPr>
      <p:grpSpPr>
        <a:xfrm>
          <a:off x="0" y="0"/>
          <a:ext cx="0" cy="0"/>
          <a:chOff x="0" y="0"/>
          <a:chExt cx="0" cy="0"/>
        </a:xfrm>
      </p:grpSpPr>
      <p:sp>
        <p:nvSpPr>
          <p:cNvPr id="102" name="Google Shape;102;p1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6" name="Google Shape;106;p17"/>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07" name="Google Shape;107;p17"/>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08" name="Google Shape;108;p1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109"/>
        <p:cNvGrpSpPr/>
        <p:nvPr/>
      </p:nvGrpSpPr>
      <p:grpSpPr>
        <a:xfrm>
          <a:off x="0" y="0"/>
          <a:ext cx="0" cy="0"/>
          <a:chOff x="0" y="0"/>
          <a:chExt cx="0" cy="0"/>
        </a:xfrm>
      </p:grpSpPr>
      <p:sp>
        <p:nvSpPr>
          <p:cNvPr id="110" name="Google Shape;110;p18"/>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14" name="Google Shape;114;p1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115"/>
        <p:cNvGrpSpPr/>
        <p:nvPr/>
      </p:nvGrpSpPr>
      <p:grpSpPr>
        <a:xfrm>
          <a:off x="0" y="0"/>
          <a:ext cx="0" cy="0"/>
          <a:chOff x="0" y="0"/>
          <a:chExt cx="0" cy="0"/>
        </a:xfrm>
      </p:grpSpPr>
      <p:sp>
        <p:nvSpPr>
          <p:cNvPr id="116" name="Google Shape;116;p1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20" name="Google Shape;120;p19"/>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21" name="Google Shape;121;p1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122"/>
        <p:cNvGrpSpPr/>
        <p:nvPr/>
      </p:nvGrpSpPr>
      <p:grpSpPr>
        <a:xfrm>
          <a:off x="0" y="0"/>
          <a:ext cx="0" cy="0"/>
          <a:chOff x="0" y="0"/>
          <a:chExt cx="0" cy="0"/>
        </a:xfrm>
      </p:grpSpPr>
      <p:sp>
        <p:nvSpPr>
          <p:cNvPr id="123" name="Google Shape;123;p20"/>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20"/>
          <p:cNvGrpSpPr/>
          <p:nvPr/>
        </p:nvGrpSpPr>
        <p:grpSpPr>
          <a:xfrm>
            <a:off x="255991" y="-118"/>
            <a:ext cx="2251347" cy="1043408"/>
            <a:chOff x="3961956" y="4383950"/>
            <a:chExt cx="1160548" cy="548700"/>
          </a:xfrm>
        </p:grpSpPr>
        <p:sp>
          <p:nvSpPr>
            <p:cNvPr id="126" name="Google Shape;126;p20"/>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2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20"/>
          <p:cNvGrpSpPr/>
          <p:nvPr/>
        </p:nvGrpSpPr>
        <p:grpSpPr>
          <a:xfrm>
            <a:off x="34934" y="4522125"/>
            <a:ext cx="1593306" cy="617072"/>
            <a:chOff x="6917201" y="0"/>
            <a:chExt cx="2227777" cy="863400"/>
          </a:xfrm>
        </p:grpSpPr>
        <p:sp>
          <p:nvSpPr>
            <p:cNvPr id="131" name="Google Shape;131;p20"/>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20"/>
          <p:cNvGrpSpPr/>
          <p:nvPr/>
        </p:nvGrpSpPr>
        <p:grpSpPr>
          <a:xfrm>
            <a:off x="5886353" y="1243"/>
            <a:ext cx="3257455" cy="1261514"/>
            <a:chOff x="6917201" y="0"/>
            <a:chExt cx="2227777" cy="863400"/>
          </a:xfrm>
        </p:grpSpPr>
        <p:sp>
          <p:nvSpPr>
            <p:cNvPr id="135" name="Google Shape;135;p2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20"/>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39" name="Google Shape;139;p2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40"/>
        <p:cNvGrpSpPr/>
        <p:nvPr/>
      </p:nvGrpSpPr>
      <p:grpSpPr>
        <a:xfrm>
          <a:off x="0" y="0"/>
          <a:ext cx="0" cy="0"/>
          <a:chOff x="0" y="0"/>
          <a:chExt cx="0" cy="0"/>
        </a:xfrm>
      </p:grpSpPr>
      <p:sp>
        <p:nvSpPr>
          <p:cNvPr id="141" name="Google Shape;141;p2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1"/>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45" name="Google Shape;145;p21"/>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46" name="Google Shape;146;p2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47" name="Google Shape;147;p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48"/>
        <p:cNvGrpSpPr/>
        <p:nvPr/>
      </p:nvGrpSpPr>
      <p:grpSpPr>
        <a:xfrm>
          <a:off x="0" y="0"/>
          <a:ext cx="0" cy="0"/>
          <a:chOff x="0" y="0"/>
          <a:chExt cx="0" cy="0"/>
        </a:xfrm>
      </p:grpSpPr>
      <p:sp>
        <p:nvSpPr>
          <p:cNvPr id="149" name="Google Shape;149;p22"/>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rtl="0">
              <a:lnSpc>
                <a:spcPct val="100000"/>
              </a:lnSpc>
              <a:spcBef>
                <a:spcPts val="0"/>
              </a:spcBef>
              <a:spcAft>
                <a:spcPts val="0"/>
              </a:spcAft>
              <a:buSzPts val="1300"/>
              <a:buNone/>
              <a:defRPr/>
            </a:lvl1pPr>
          </a:lstStyle>
          <a:p>
            <a:endParaRPr/>
          </a:p>
        </p:txBody>
      </p:sp>
      <p:sp>
        <p:nvSpPr>
          <p:cNvPr id="153" name="Google Shape;153;p2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54"/>
        <p:cNvGrpSpPr/>
        <p:nvPr/>
      </p:nvGrpSpPr>
      <p:grpSpPr>
        <a:xfrm>
          <a:off x="0" y="0"/>
          <a:ext cx="0" cy="0"/>
          <a:chOff x="0" y="0"/>
          <a:chExt cx="0" cy="0"/>
        </a:xfrm>
      </p:grpSpPr>
      <p:sp>
        <p:nvSpPr>
          <p:cNvPr id="155" name="Google Shape;155;p23"/>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23"/>
          <p:cNvGrpSpPr/>
          <p:nvPr/>
        </p:nvGrpSpPr>
        <p:grpSpPr>
          <a:xfrm>
            <a:off x="5959222" y="4119576"/>
            <a:ext cx="2520952" cy="1024165"/>
            <a:chOff x="6917201" y="0"/>
            <a:chExt cx="2227777" cy="863400"/>
          </a:xfrm>
        </p:grpSpPr>
        <p:sp>
          <p:nvSpPr>
            <p:cNvPr id="157" name="Google Shape;157;p2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23"/>
          <p:cNvGrpSpPr/>
          <p:nvPr/>
        </p:nvGrpSpPr>
        <p:grpSpPr>
          <a:xfrm>
            <a:off x="199149" y="2"/>
            <a:ext cx="2795414" cy="1083308"/>
            <a:chOff x="6917201" y="0"/>
            <a:chExt cx="2227777" cy="863400"/>
          </a:xfrm>
        </p:grpSpPr>
        <p:sp>
          <p:nvSpPr>
            <p:cNvPr id="161" name="Google Shape;161;p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23"/>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65" name="Google Shape;165;p23"/>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rtl="0">
              <a:spcBef>
                <a:spcPts val="0"/>
              </a:spcBef>
              <a:spcAft>
                <a:spcPts val="0"/>
              </a:spcAft>
              <a:buSzPts val="1300"/>
              <a:buChar char="●"/>
              <a:defRPr/>
            </a:lvl1pPr>
            <a:lvl2pPr marL="914400" lvl="1" indent="-298450" algn="ctr" rtl="0">
              <a:spcBef>
                <a:spcPts val="0"/>
              </a:spcBef>
              <a:spcAft>
                <a:spcPts val="0"/>
              </a:spcAft>
              <a:buSzPts val="1100"/>
              <a:buChar char="○"/>
              <a:defRPr/>
            </a:lvl2pPr>
            <a:lvl3pPr marL="1371600" lvl="2" indent="-298450" algn="ctr" rtl="0">
              <a:spcBef>
                <a:spcPts val="0"/>
              </a:spcBef>
              <a:spcAft>
                <a:spcPts val="0"/>
              </a:spcAft>
              <a:buSzPts val="1100"/>
              <a:buChar char="■"/>
              <a:defRPr/>
            </a:lvl3pPr>
            <a:lvl4pPr marL="1828800" lvl="3" indent="-298450" algn="ctr" rtl="0">
              <a:spcBef>
                <a:spcPts val="0"/>
              </a:spcBef>
              <a:spcAft>
                <a:spcPts val="0"/>
              </a:spcAft>
              <a:buSzPts val="1100"/>
              <a:buChar char="●"/>
              <a:defRPr/>
            </a:lvl4pPr>
            <a:lvl5pPr marL="2286000" lvl="4" indent="-298450" algn="ctr" rtl="0">
              <a:spcBef>
                <a:spcPts val="0"/>
              </a:spcBef>
              <a:spcAft>
                <a:spcPts val="0"/>
              </a:spcAft>
              <a:buSzPts val="1100"/>
              <a:buChar char="○"/>
              <a:defRPr/>
            </a:lvl5pPr>
            <a:lvl6pPr marL="2743200" lvl="5" indent="-298450" algn="ctr" rtl="0">
              <a:spcBef>
                <a:spcPts val="0"/>
              </a:spcBef>
              <a:spcAft>
                <a:spcPts val="0"/>
              </a:spcAft>
              <a:buSzPts val="1100"/>
              <a:buChar char="■"/>
              <a:defRPr/>
            </a:lvl6pPr>
            <a:lvl7pPr marL="3200400" lvl="6" indent="-298450" algn="ctr" rtl="0">
              <a:spcBef>
                <a:spcPts val="0"/>
              </a:spcBef>
              <a:spcAft>
                <a:spcPts val="0"/>
              </a:spcAft>
              <a:buSzPts val="1100"/>
              <a:buChar char="●"/>
              <a:defRPr/>
            </a:lvl7pPr>
            <a:lvl8pPr marL="3657600" lvl="7" indent="-298450" algn="ctr" rtl="0">
              <a:spcBef>
                <a:spcPts val="0"/>
              </a:spcBef>
              <a:spcAft>
                <a:spcPts val="0"/>
              </a:spcAft>
              <a:buSzPts val="1100"/>
              <a:buChar char="○"/>
              <a:defRPr/>
            </a:lvl8pPr>
            <a:lvl9pPr marL="4114800" lvl="8" indent="-298450" algn="ctr" rtl="0">
              <a:spcBef>
                <a:spcPts val="0"/>
              </a:spcBef>
              <a:spcAft>
                <a:spcPts val="0"/>
              </a:spcAft>
              <a:buSzPts val="1100"/>
              <a:buChar char="■"/>
              <a:defRPr/>
            </a:lvl9pPr>
          </a:lstStyle>
          <a:p>
            <a:endParaRPr/>
          </a:p>
        </p:txBody>
      </p:sp>
      <p:sp>
        <p:nvSpPr>
          <p:cNvPr id="166" name="Google Shape;166;p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7"/>
        <p:cNvGrpSpPr/>
        <p:nvPr/>
      </p:nvGrpSpPr>
      <p:grpSpPr>
        <a:xfrm>
          <a:off x="0" y="0"/>
          <a:ext cx="0" cy="0"/>
          <a:chOff x="0" y="0"/>
          <a:chExt cx="0" cy="0"/>
        </a:xfrm>
      </p:grpSpPr>
      <p:sp>
        <p:nvSpPr>
          <p:cNvPr id="168" name="Google Shape;168;p2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1200"/>
              </a:spcBef>
              <a:spcAft>
                <a:spcPts val="0"/>
              </a:spcAft>
              <a:buClr>
                <a:schemeClr val="dk1"/>
              </a:buClr>
              <a:buSzPts val="1400"/>
              <a:buChar char="○"/>
              <a:defRPr/>
            </a:lvl2pPr>
            <a:lvl3pPr marL="1371600" lvl="2" indent="-317500" algn="r" rtl="1">
              <a:lnSpc>
                <a:spcPct val="90000"/>
              </a:lnSpc>
              <a:spcBef>
                <a:spcPts val="1200"/>
              </a:spcBef>
              <a:spcAft>
                <a:spcPts val="0"/>
              </a:spcAft>
              <a:buClr>
                <a:schemeClr val="dk1"/>
              </a:buClr>
              <a:buSzPts val="1400"/>
              <a:buChar char="■"/>
              <a:defRPr/>
            </a:lvl3pPr>
            <a:lvl4pPr marL="1828800" lvl="3" indent="-317500" algn="r" rtl="1">
              <a:lnSpc>
                <a:spcPct val="90000"/>
              </a:lnSpc>
              <a:spcBef>
                <a:spcPts val="1200"/>
              </a:spcBef>
              <a:spcAft>
                <a:spcPts val="0"/>
              </a:spcAft>
              <a:buClr>
                <a:schemeClr val="dk1"/>
              </a:buClr>
              <a:buSzPts val="1400"/>
              <a:buChar char="●"/>
              <a:defRPr/>
            </a:lvl4pPr>
            <a:lvl5pPr marL="2286000" lvl="4" indent="-317500" algn="r" rtl="1">
              <a:lnSpc>
                <a:spcPct val="90000"/>
              </a:lnSpc>
              <a:spcBef>
                <a:spcPts val="1200"/>
              </a:spcBef>
              <a:spcAft>
                <a:spcPts val="0"/>
              </a:spcAft>
              <a:buClr>
                <a:schemeClr val="dk1"/>
              </a:buClr>
              <a:buSzPts val="1400"/>
              <a:buChar char="○"/>
              <a:defRPr/>
            </a:lvl5pPr>
            <a:lvl6pPr marL="2743200" lvl="5" indent="-317500" algn="r" rtl="1">
              <a:lnSpc>
                <a:spcPct val="90000"/>
              </a:lnSpc>
              <a:spcBef>
                <a:spcPts val="1200"/>
              </a:spcBef>
              <a:spcAft>
                <a:spcPts val="0"/>
              </a:spcAft>
              <a:buClr>
                <a:schemeClr val="dk1"/>
              </a:buClr>
              <a:buSzPts val="1400"/>
              <a:buChar char="■"/>
              <a:defRPr/>
            </a:lvl6pPr>
            <a:lvl7pPr marL="3200400" lvl="6" indent="-317500" algn="r" rtl="1">
              <a:lnSpc>
                <a:spcPct val="90000"/>
              </a:lnSpc>
              <a:spcBef>
                <a:spcPts val="1200"/>
              </a:spcBef>
              <a:spcAft>
                <a:spcPts val="0"/>
              </a:spcAft>
              <a:buClr>
                <a:schemeClr val="dk1"/>
              </a:buClr>
              <a:buSzPts val="1400"/>
              <a:buChar char="●"/>
              <a:defRPr/>
            </a:lvl7pPr>
            <a:lvl8pPr marL="3657600" lvl="7" indent="-317500" algn="r" rtl="1">
              <a:lnSpc>
                <a:spcPct val="90000"/>
              </a:lnSpc>
              <a:spcBef>
                <a:spcPts val="1200"/>
              </a:spcBef>
              <a:spcAft>
                <a:spcPts val="0"/>
              </a:spcAft>
              <a:buClr>
                <a:schemeClr val="dk1"/>
              </a:buClr>
              <a:buSzPts val="1400"/>
              <a:buChar char="○"/>
              <a:defRPr/>
            </a:lvl8pPr>
            <a:lvl9pPr marL="4114800" lvl="8" indent="-317500" algn="r" rtl="1">
              <a:lnSpc>
                <a:spcPct val="90000"/>
              </a:lnSpc>
              <a:spcBef>
                <a:spcPts val="1200"/>
              </a:spcBef>
              <a:spcAft>
                <a:spcPts val="1200"/>
              </a:spcAft>
              <a:buClr>
                <a:schemeClr val="dk1"/>
              </a:buClr>
              <a:buSzPts val="1400"/>
              <a:buChar char="■"/>
              <a:defRPr/>
            </a:lvl9pPr>
          </a:lstStyle>
          <a:p>
            <a:endParaRPr/>
          </a:p>
        </p:txBody>
      </p:sp>
      <p:sp>
        <p:nvSpPr>
          <p:cNvPr id="172" name="Google Shape;172;p25"/>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l" rtl="1">
              <a:spcBef>
                <a:spcPts val="0"/>
              </a:spcBef>
              <a:spcAft>
                <a:spcPts val="0"/>
              </a:spcAft>
              <a:buSzPts val="1100"/>
              <a:buNone/>
              <a:defRPr sz="1100"/>
            </a:lvl1pPr>
            <a:lvl2pPr lvl="1" algn="r" rtl="1">
              <a:spcBef>
                <a:spcPts val="0"/>
              </a:spcBef>
              <a:spcAft>
                <a:spcPts val="0"/>
              </a:spcAft>
              <a:buSzPts val="1100"/>
              <a:buNone/>
              <a:defRPr sz="1100"/>
            </a:lvl2pPr>
            <a:lvl3pPr lvl="2" algn="r" rtl="1">
              <a:spcBef>
                <a:spcPts val="0"/>
              </a:spcBef>
              <a:spcAft>
                <a:spcPts val="0"/>
              </a:spcAft>
              <a:buSzPts val="1100"/>
              <a:buNone/>
              <a:defRPr sz="1100"/>
            </a:lvl3pPr>
            <a:lvl4pPr lvl="3" algn="r" rtl="1">
              <a:spcBef>
                <a:spcPts val="0"/>
              </a:spcBef>
              <a:spcAft>
                <a:spcPts val="0"/>
              </a:spcAft>
              <a:buSzPts val="1100"/>
              <a:buNone/>
              <a:defRPr sz="1100"/>
            </a:lvl4pPr>
            <a:lvl5pPr lvl="4" algn="r" rtl="1">
              <a:spcBef>
                <a:spcPts val="0"/>
              </a:spcBef>
              <a:spcAft>
                <a:spcPts val="0"/>
              </a:spcAft>
              <a:buSzPts val="1100"/>
              <a:buNone/>
              <a:defRPr sz="1100"/>
            </a:lvl5pPr>
            <a:lvl6pPr lvl="5" algn="r" rtl="1">
              <a:spcBef>
                <a:spcPts val="0"/>
              </a:spcBef>
              <a:spcAft>
                <a:spcPts val="0"/>
              </a:spcAft>
              <a:buSzPts val="1100"/>
              <a:buNone/>
              <a:defRPr sz="1100"/>
            </a:lvl6pPr>
            <a:lvl7pPr lvl="6" algn="r" rtl="1">
              <a:spcBef>
                <a:spcPts val="0"/>
              </a:spcBef>
              <a:spcAft>
                <a:spcPts val="0"/>
              </a:spcAft>
              <a:buSzPts val="1100"/>
              <a:buNone/>
              <a:defRPr sz="1100"/>
            </a:lvl7pPr>
            <a:lvl8pPr lvl="7" algn="r" rtl="1">
              <a:spcBef>
                <a:spcPts val="0"/>
              </a:spcBef>
              <a:spcAft>
                <a:spcPts val="0"/>
              </a:spcAft>
              <a:buSzPts val="1100"/>
              <a:buNone/>
              <a:defRPr sz="1100"/>
            </a:lvl8pPr>
            <a:lvl9pPr lvl="8" algn="r" rtl="1">
              <a:spcBef>
                <a:spcPts val="0"/>
              </a:spcBef>
              <a:spcAft>
                <a:spcPts val="0"/>
              </a:spcAft>
              <a:buSzPts val="1100"/>
              <a:buNone/>
              <a:defRPr sz="1100"/>
            </a:lvl9pPr>
          </a:lstStyle>
          <a:p>
            <a:endParaRPr/>
          </a:p>
        </p:txBody>
      </p:sp>
      <p:sp>
        <p:nvSpPr>
          <p:cNvPr id="173" name="Google Shape;173;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sz="1100"/>
            </a:lvl1pPr>
            <a:lvl2pPr lvl="1" algn="r" rtl="1">
              <a:spcBef>
                <a:spcPts val="0"/>
              </a:spcBef>
              <a:spcAft>
                <a:spcPts val="0"/>
              </a:spcAft>
              <a:buSzPts val="1100"/>
              <a:buNone/>
              <a:defRPr sz="1100"/>
            </a:lvl2pPr>
            <a:lvl3pPr lvl="2" algn="r" rtl="1">
              <a:spcBef>
                <a:spcPts val="0"/>
              </a:spcBef>
              <a:spcAft>
                <a:spcPts val="0"/>
              </a:spcAft>
              <a:buSzPts val="1100"/>
              <a:buNone/>
              <a:defRPr sz="1100"/>
            </a:lvl3pPr>
            <a:lvl4pPr lvl="3" algn="r" rtl="1">
              <a:spcBef>
                <a:spcPts val="0"/>
              </a:spcBef>
              <a:spcAft>
                <a:spcPts val="0"/>
              </a:spcAft>
              <a:buSzPts val="1100"/>
              <a:buNone/>
              <a:defRPr sz="1100"/>
            </a:lvl4pPr>
            <a:lvl5pPr lvl="4" algn="r" rtl="1">
              <a:spcBef>
                <a:spcPts val="0"/>
              </a:spcBef>
              <a:spcAft>
                <a:spcPts val="0"/>
              </a:spcAft>
              <a:buSzPts val="1100"/>
              <a:buNone/>
              <a:defRPr sz="1100"/>
            </a:lvl5pPr>
            <a:lvl6pPr lvl="5" algn="r" rtl="1">
              <a:spcBef>
                <a:spcPts val="0"/>
              </a:spcBef>
              <a:spcAft>
                <a:spcPts val="0"/>
              </a:spcAft>
              <a:buSzPts val="1100"/>
              <a:buNone/>
              <a:defRPr sz="1100"/>
            </a:lvl6pPr>
            <a:lvl7pPr lvl="6" algn="r" rtl="1">
              <a:spcBef>
                <a:spcPts val="0"/>
              </a:spcBef>
              <a:spcAft>
                <a:spcPts val="0"/>
              </a:spcAft>
              <a:buSzPts val="1100"/>
              <a:buNone/>
              <a:defRPr sz="1100"/>
            </a:lvl7pPr>
            <a:lvl8pPr lvl="7" algn="r" rtl="1">
              <a:spcBef>
                <a:spcPts val="0"/>
              </a:spcBef>
              <a:spcAft>
                <a:spcPts val="0"/>
              </a:spcAft>
              <a:buSzPts val="1100"/>
              <a:buNone/>
              <a:defRPr sz="1100"/>
            </a:lvl8pPr>
            <a:lvl9pPr lvl="8" algn="r" rtl="1">
              <a:spcBef>
                <a:spcPts val="0"/>
              </a:spcBef>
              <a:spcAft>
                <a:spcPts val="0"/>
              </a:spcAft>
              <a:buSzPts val="1100"/>
              <a:buNone/>
              <a:defRPr sz="1100"/>
            </a:lvl9pPr>
          </a:lstStyle>
          <a:p>
            <a:endParaRPr/>
          </a:p>
        </p:txBody>
      </p:sp>
      <p:sp>
        <p:nvSpPr>
          <p:cNvPr id="174" name="Google Shape;174;p25"/>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79"/>
        <p:cNvGrpSpPr/>
        <p:nvPr/>
      </p:nvGrpSpPr>
      <p:grpSpPr>
        <a:xfrm>
          <a:off x="0" y="0"/>
          <a:ext cx="0" cy="0"/>
          <a:chOff x="0" y="0"/>
          <a:chExt cx="0" cy="0"/>
        </a:xfrm>
      </p:grpSpPr>
      <p:sp>
        <p:nvSpPr>
          <p:cNvPr id="180" name="Google Shape;180;p27"/>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27"/>
          <p:cNvGrpSpPr/>
          <p:nvPr/>
        </p:nvGrpSpPr>
        <p:grpSpPr>
          <a:xfrm>
            <a:off x="830392" y="1191256"/>
            <a:ext cx="745763" cy="45826"/>
            <a:chOff x="4580561" y="2589004"/>
            <a:chExt cx="1064464" cy="25200"/>
          </a:xfrm>
        </p:grpSpPr>
        <p:sp>
          <p:nvSpPr>
            <p:cNvPr id="182" name="Google Shape;182;p2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27"/>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85" name="Google Shape;185;p27"/>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86" name="Google Shape;186;p2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7"/>
        <p:cNvGrpSpPr/>
        <p:nvPr/>
      </p:nvGrpSpPr>
      <p:grpSpPr>
        <a:xfrm>
          <a:off x="0" y="0"/>
          <a:ext cx="0" cy="0"/>
          <a:chOff x="0" y="0"/>
          <a:chExt cx="0" cy="0"/>
        </a:xfrm>
      </p:grpSpPr>
      <p:grpSp>
        <p:nvGrpSpPr>
          <p:cNvPr id="188" name="Google Shape;188;p28"/>
          <p:cNvGrpSpPr/>
          <p:nvPr/>
        </p:nvGrpSpPr>
        <p:grpSpPr>
          <a:xfrm>
            <a:off x="830392" y="1191256"/>
            <a:ext cx="745763" cy="45826"/>
            <a:chOff x="4580561" y="2589004"/>
            <a:chExt cx="1064464" cy="25200"/>
          </a:xfrm>
        </p:grpSpPr>
        <p:sp>
          <p:nvSpPr>
            <p:cNvPr id="189" name="Google Shape;189;p2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28"/>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92" name="Google Shape;192;p2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3"/>
        <p:cNvGrpSpPr/>
        <p:nvPr/>
      </p:nvGrpSpPr>
      <p:grpSpPr>
        <a:xfrm>
          <a:off x="0" y="0"/>
          <a:ext cx="0" cy="0"/>
          <a:chOff x="0" y="0"/>
          <a:chExt cx="0" cy="0"/>
        </a:xfrm>
      </p:grpSpPr>
      <p:sp>
        <p:nvSpPr>
          <p:cNvPr id="194" name="Google Shape;194;p2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29"/>
          <p:cNvGrpSpPr/>
          <p:nvPr/>
        </p:nvGrpSpPr>
        <p:grpSpPr>
          <a:xfrm>
            <a:off x="830392" y="1191256"/>
            <a:ext cx="745763" cy="45826"/>
            <a:chOff x="4580561" y="2589004"/>
            <a:chExt cx="1064464" cy="25200"/>
          </a:xfrm>
        </p:grpSpPr>
        <p:sp>
          <p:nvSpPr>
            <p:cNvPr id="196" name="Google Shape;196;p2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199" name="Google Shape;199;p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00" name="Google Shape;200;p2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1"/>
        <p:cNvGrpSpPr/>
        <p:nvPr/>
      </p:nvGrpSpPr>
      <p:grpSpPr>
        <a:xfrm>
          <a:off x="0" y="0"/>
          <a:ext cx="0" cy="0"/>
          <a:chOff x="0" y="0"/>
          <a:chExt cx="0" cy="0"/>
        </a:xfrm>
      </p:grpSpPr>
      <p:sp>
        <p:nvSpPr>
          <p:cNvPr id="202" name="Google Shape;202;p30"/>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30"/>
          <p:cNvGrpSpPr/>
          <p:nvPr/>
        </p:nvGrpSpPr>
        <p:grpSpPr>
          <a:xfrm>
            <a:off x="830392" y="1191256"/>
            <a:ext cx="745763" cy="45826"/>
            <a:chOff x="4580561" y="2589004"/>
            <a:chExt cx="1064464" cy="25200"/>
          </a:xfrm>
        </p:grpSpPr>
        <p:sp>
          <p:nvSpPr>
            <p:cNvPr id="204" name="Google Shape;204;p3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30"/>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07" name="Google Shape;207;p30"/>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08" name="Google Shape;208;p30"/>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09" name="Google Shape;209;p3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p31"/>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31"/>
          <p:cNvGrpSpPr/>
          <p:nvPr/>
        </p:nvGrpSpPr>
        <p:grpSpPr>
          <a:xfrm>
            <a:off x="830392" y="1191256"/>
            <a:ext cx="745763" cy="45826"/>
            <a:chOff x="4580561" y="2589004"/>
            <a:chExt cx="1064464" cy="25200"/>
          </a:xfrm>
        </p:grpSpPr>
        <p:sp>
          <p:nvSpPr>
            <p:cNvPr id="213" name="Google Shape;213;p3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31"/>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16" name="Google Shape;216;p3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7"/>
        <p:cNvGrpSpPr/>
        <p:nvPr/>
      </p:nvGrpSpPr>
      <p:grpSpPr>
        <a:xfrm>
          <a:off x="0" y="0"/>
          <a:ext cx="0" cy="0"/>
          <a:chOff x="0" y="0"/>
          <a:chExt cx="0" cy="0"/>
        </a:xfrm>
      </p:grpSpPr>
      <p:sp>
        <p:nvSpPr>
          <p:cNvPr id="218" name="Google Shape;218;p3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2"/>
          <p:cNvGrpSpPr/>
          <p:nvPr/>
        </p:nvGrpSpPr>
        <p:grpSpPr>
          <a:xfrm>
            <a:off x="830392" y="1191256"/>
            <a:ext cx="745763" cy="45826"/>
            <a:chOff x="4580561" y="2589004"/>
            <a:chExt cx="1064464" cy="25200"/>
          </a:xfrm>
        </p:grpSpPr>
        <p:sp>
          <p:nvSpPr>
            <p:cNvPr id="220" name="Google Shape;220;p3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32"/>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23" name="Google Shape;223;p32"/>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24" name="Google Shape;224;p3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225"/>
        <p:cNvGrpSpPr/>
        <p:nvPr/>
      </p:nvGrpSpPr>
      <p:grpSpPr>
        <a:xfrm>
          <a:off x="0" y="0"/>
          <a:ext cx="0" cy="0"/>
          <a:chOff x="0" y="0"/>
          <a:chExt cx="0" cy="0"/>
        </a:xfrm>
      </p:grpSpPr>
      <p:grpSp>
        <p:nvGrpSpPr>
          <p:cNvPr id="226" name="Google Shape;226;p33"/>
          <p:cNvGrpSpPr/>
          <p:nvPr/>
        </p:nvGrpSpPr>
        <p:grpSpPr>
          <a:xfrm>
            <a:off x="830392" y="4169130"/>
            <a:ext cx="745763" cy="45826"/>
            <a:chOff x="4580561" y="2589004"/>
            <a:chExt cx="1064464" cy="25200"/>
          </a:xfrm>
        </p:grpSpPr>
        <p:sp>
          <p:nvSpPr>
            <p:cNvPr id="227" name="Google Shape;227;p3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33"/>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30" name="Google Shape;230;p3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1"/>
        <p:cNvGrpSpPr/>
        <p:nvPr/>
      </p:nvGrpSpPr>
      <p:grpSpPr>
        <a:xfrm>
          <a:off x="0" y="0"/>
          <a:ext cx="0" cy="0"/>
          <a:chOff x="0" y="0"/>
          <a:chExt cx="0" cy="0"/>
        </a:xfrm>
      </p:grpSpPr>
      <p:sp>
        <p:nvSpPr>
          <p:cNvPr id="232" name="Google Shape;232;p34"/>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 name="Google Shape;233;p34"/>
          <p:cNvGrpSpPr/>
          <p:nvPr/>
        </p:nvGrpSpPr>
        <p:grpSpPr>
          <a:xfrm>
            <a:off x="830392" y="1191256"/>
            <a:ext cx="745763" cy="45826"/>
            <a:chOff x="4580561" y="2589004"/>
            <a:chExt cx="1064464" cy="25200"/>
          </a:xfrm>
        </p:grpSpPr>
        <p:sp>
          <p:nvSpPr>
            <p:cNvPr id="234" name="Google Shape;234;p3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34"/>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37" name="Google Shape;237;p34"/>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38" name="Google Shape;238;p34"/>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39" name="Google Shape;239;p3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0"/>
        <p:cNvGrpSpPr/>
        <p:nvPr/>
      </p:nvGrpSpPr>
      <p:grpSpPr>
        <a:xfrm>
          <a:off x="0" y="0"/>
          <a:ext cx="0" cy="0"/>
          <a:chOff x="0" y="0"/>
          <a:chExt cx="0" cy="0"/>
        </a:xfrm>
      </p:grpSpPr>
      <p:sp>
        <p:nvSpPr>
          <p:cNvPr id="241" name="Google Shape;241;p35"/>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300"/>
              <a:buNone/>
              <a:defRPr/>
            </a:lvl1pPr>
          </a:lstStyle>
          <a:p>
            <a:endParaRPr/>
          </a:p>
        </p:txBody>
      </p:sp>
      <p:sp>
        <p:nvSpPr>
          <p:cNvPr id="242" name="Google Shape;242;p3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243"/>
        <p:cNvGrpSpPr/>
        <p:nvPr/>
      </p:nvGrpSpPr>
      <p:grpSpPr>
        <a:xfrm>
          <a:off x="0" y="0"/>
          <a:ext cx="0" cy="0"/>
          <a:chOff x="0" y="0"/>
          <a:chExt cx="0" cy="0"/>
        </a:xfrm>
      </p:grpSpPr>
      <p:grpSp>
        <p:nvGrpSpPr>
          <p:cNvPr id="244" name="Google Shape;244;p36"/>
          <p:cNvGrpSpPr/>
          <p:nvPr/>
        </p:nvGrpSpPr>
        <p:grpSpPr>
          <a:xfrm>
            <a:off x="830392" y="4169130"/>
            <a:ext cx="745763" cy="45826"/>
            <a:chOff x="4580561" y="2589004"/>
            <a:chExt cx="1064464" cy="25200"/>
          </a:xfrm>
        </p:grpSpPr>
        <p:sp>
          <p:nvSpPr>
            <p:cNvPr id="245" name="Google Shape;245;p36"/>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6"/>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36"/>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248" name="Google Shape;248;p36"/>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0"/>
              </a:spcBef>
              <a:spcAft>
                <a:spcPts val="0"/>
              </a:spcAft>
              <a:buClr>
                <a:schemeClr val="lt1"/>
              </a:buClr>
              <a:buSzPts val="11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298450" rtl="0">
              <a:spcBef>
                <a:spcPts val="0"/>
              </a:spcBef>
              <a:spcAft>
                <a:spcPts val="0"/>
              </a:spcAft>
              <a:buClr>
                <a:schemeClr val="lt1"/>
              </a:buClr>
              <a:buSzPts val="1100"/>
              <a:buChar char="●"/>
              <a:defRPr>
                <a:solidFill>
                  <a:schemeClr val="lt1"/>
                </a:solidFill>
              </a:defRPr>
            </a:lvl4pPr>
            <a:lvl5pPr marL="2286000" lvl="4" indent="-298450" rtl="0">
              <a:spcBef>
                <a:spcPts val="0"/>
              </a:spcBef>
              <a:spcAft>
                <a:spcPts val="0"/>
              </a:spcAft>
              <a:buClr>
                <a:schemeClr val="lt1"/>
              </a:buClr>
              <a:buSzPts val="1100"/>
              <a:buChar char="○"/>
              <a:defRPr>
                <a:solidFill>
                  <a:schemeClr val="lt1"/>
                </a:solidFill>
              </a:defRPr>
            </a:lvl5pPr>
            <a:lvl6pPr marL="2743200" lvl="5" indent="-298450" rtl="0">
              <a:spcBef>
                <a:spcPts val="0"/>
              </a:spcBef>
              <a:spcAft>
                <a:spcPts val="0"/>
              </a:spcAft>
              <a:buClr>
                <a:schemeClr val="lt1"/>
              </a:buClr>
              <a:buSzPts val="1100"/>
              <a:buChar char="■"/>
              <a:defRPr>
                <a:solidFill>
                  <a:schemeClr val="lt1"/>
                </a:solidFill>
              </a:defRPr>
            </a:lvl6pPr>
            <a:lvl7pPr marL="3200400" lvl="6" indent="-298450" rtl="0">
              <a:spcBef>
                <a:spcPts val="0"/>
              </a:spcBef>
              <a:spcAft>
                <a:spcPts val="0"/>
              </a:spcAft>
              <a:buClr>
                <a:schemeClr val="lt1"/>
              </a:buClr>
              <a:buSzPts val="1100"/>
              <a:buChar char="●"/>
              <a:defRPr>
                <a:solidFill>
                  <a:schemeClr val="lt1"/>
                </a:solidFill>
              </a:defRPr>
            </a:lvl7pPr>
            <a:lvl8pPr marL="3657600" lvl="7" indent="-298450" rtl="0">
              <a:spcBef>
                <a:spcPts val="0"/>
              </a:spcBef>
              <a:spcAft>
                <a:spcPts val="0"/>
              </a:spcAft>
              <a:buClr>
                <a:schemeClr val="lt1"/>
              </a:buClr>
              <a:buSzPts val="1100"/>
              <a:buChar char="○"/>
              <a:defRPr>
                <a:solidFill>
                  <a:schemeClr val="lt1"/>
                </a:solidFill>
              </a:defRPr>
            </a:lvl8pPr>
            <a:lvl9pPr marL="4114800" lvl="8" indent="-298450" rtl="0">
              <a:spcBef>
                <a:spcPts val="0"/>
              </a:spcBef>
              <a:spcAft>
                <a:spcPts val="0"/>
              </a:spcAft>
              <a:buClr>
                <a:schemeClr val="lt1"/>
              </a:buClr>
              <a:buSzPts val="1100"/>
              <a:buChar char="■"/>
              <a:defRPr>
                <a:solidFill>
                  <a:schemeClr val="lt1"/>
                </a:solidFill>
              </a:defRPr>
            </a:lvl9pPr>
          </a:lstStyle>
          <a:p>
            <a:endParaRPr/>
          </a:p>
        </p:txBody>
      </p:sp>
      <p:sp>
        <p:nvSpPr>
          <p:cNvPr id="249" name="Google Shape;249;p3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0"/>
        <p:cNvGrpSpPr/>
        <p:nvPr/>
      </p:nvGrpSpPr>
      <p:grpSpPr>
        <a:xfrm>
          <a:off x="0" y="0"/>
          <a:ext cx="0" cy="0"/>
          <a:chOff x="0" y="0"/>
          <a:chExt cx="0" cy="0"/>
        </a:xfrm>
      </p:grpSpPr>
      <p:sp>
        <p:nvSpPr>
          <p:cNvPr id="251" name="Google Shape;251;p3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1944694" y="468083"/>
            <a:ext cx="6684000" cy="960900"/>
          </a:xfrm>
          <a:prstGeom prst="rect">
            <a:avLst/>
          </a:prstGeom>
          <a:noFill/>
          <a:ln>
            <a:noFill/>
          </a:ln>
        </p:spPr>
        <p:txBody>
          <a:bodyPr spcFirstLastPara="1" wrap="square" lIns="68575" tIns="34275" rIns="68575" bIns="34275" anchor="t" anchorCtr="0">
            <a:normAutofit/>
          </a:bodyPr>
          <a:lstStyle>
            <a:lvl1pPr lvl="0" algn="r" rtl="1">
              <a:spcBef>
                <a:spcPts val="0"/>
              </a:spcBef>
              <a:spcAft>
                <a:spcPts val="0"/>
              </a:spcAft>
              <a:buClr>
                <a:srgbClr val="262626"/>
              </a:buClr>
              <a:buSzPts val="3300"/>
              <a:buFont typeface="Century Gothic"/>
              <a:buNone/>
              <a:defRPr sz="3300"/>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254" name="Google Shape;254;p38"/>
          <p:cNvSpPr txBox="1">
            <a:spLocks noGrp="1"/>
          </p:cNvSpPr>
          <p:nvPr>
            <p:ph type="body" idx="1"/>
          </p:nvPr>
        </p:nvSpPr>
        <p:spPr>
          <a:xfrm>
            <a:off x="1941909" y="1600200"/>
            <a:ext cx="6686700" cy="2833200"/>
          </a:xfrm>
          <a:prstGeom prst="rect">
            <a:avLst/>
          </a:prstGeom>
          <a:noFill/>
          <a:ln>
            <a:noFill/>
          </a:ln>
        </p:spPr>
        <p:txBody>
          <a:bodyPr spcFirstLastPara="1" wrap="square" lIns="68575" tIns="34275" rIns="68575" bIns="34275" anchor="t" anchorCtr="0">
            <a:normAutofit/>
          </a:bodyPr>
          <a:lstStyle>
            <a:lvl1pPr marL="457200" lvl="0" indent="-381000" algn="r" rtl="1">
              <a:spcBef>
                <a:spcPts val="800"/>
              </a:spcBef>
              <a:spcAft>
                <a:spcPts val="0"/>
              </a:spcAft>
              <a:buSzPts val="2400"/>
              <a:buChar char="●"/>
              <a:defRPr sz="2400"/>
            </a:lvl1pPr>
            <a:lvl2pPr marL="914400" lvl="1" indent="-342900" algn="r" rtl="1">
              <a:spcBef>
                <a:spcPts val="800"/>
              </a:spcBef>
              <a:spcAft>
                <a:spcPts val="0"/>
              </a:spcAft>
              <a:buSzPts val="1800"/>
              <a:buChar char="○"/>
              <a:defRPr sz="1800"/>
            </a:lvl2pPr>
            <a:lvl3pPr marL="1371600" lvl="2" indent="-323850" algn="r" rtl="1">
              <a:spcBef>
                <a:spcPts val="800"/>
              </a:spcBef>
              <a:spcAft>
                <a:spcPts val="0"/>
              </a:spcAft>
              <a:buSzPts val="1500"/>
              <a:buChar char="■"/>
              <a:defRPr sz="1500"/>
            </a:lvl3pPr>
            <a:lvl4pPr marL="1828800" lvl="3" indent="-323850" algn="r" rtl="1">
              <a:spcBef>
                <a:spcPts val="800"/>
              </a:spcBef>
              <a:spcAft>
                <a:spcPts val="0"/>
              </a:spcAft>
              <a:buSzPts val="1500"/>
              <a:buChar char="●"/>
              <a:defRPr sz="1500"/>
            </a:lvl4pPr>
            <a:lvl5pPr marL="2286000" lvl="4" indent="-323850" algn="r" rtl="1">
              <a:spcBef>
                <a:spcPts val="800"/>
              </a:spcBef>
              <a:spcAft>
                <a:spcPts val="0"/>
              </a:spcAft>
              <a:buSzPts val="1500"/>
              <a:buChar char="○"/>
              <a:defRPr sz="1500"/>
            </a:lvl5pPr>
            <a:lvl6pPr marL="2743200" lvl="5" indent="-317500" algn="l" rtl="0">
              <a:spcBef>
                <a:spcPts val="800"/>
              </a:spcBef>
              <a:spcAft>
                <a:spcPts val="0"/>
              </a:spcAft>
              <a:buSzPts val="1400"/>
              <a:buChar char="■"/>
              <a:defRPr/>
            </a:lvl6pPr>
            <a:lvl7pPr marL="3200400" lvl="6" indent="-317500" algn="l" rtl="0">
              <a:spcBef>
                <a:spcPts val="800"/>
              </a:spcBef>
              <a:spcAft>
                <a:spcPts val="0"/>
              </a:spcAft>
              <a:buSzPts val="1400"/>
              <a:buChar char="●"/>
              <a:defRPr/>
            </a:lvl7pPr>
            <a:lvl8pPr marL="3657600" lvl="7" indent="-317500" algn="l" rtl="0">
              <a:spcBef>
                <a:spcPts val="800"/>
              </a:spcBef>
              <a:spcAft>
                <a:spcPts val="0"/>
              </a:spcAft>
              <a:buSzPts val="1400"/>
              <a:buChar char="○"/>
              <a:defRPr/>
            </a:lvl8pPr>
            <a:lvl9pPr marL="4114800" lvl="8" indent="-317500" algn="l" rtl="0">
              <a:spcBef>
                <a:spcPts val="800"/>
              </a:spcBef>
              <a:spcAft>
                <a:spcPts val="0"/>
              </a:spcAft>
              <a:buSzPts val="1400"/>
              <a:buChar char="■"/>
              <a:defRPr/>
            </a:lvl9pPr>
          </a:lstStyle>
          <a:p>
            <a:endParaRPr/>
          </a:p>
        </p:txBody>
      </p:sp>
      <p:sp>
        <p:nvSpPr>
          <p:cNvPr id="255" name="Google Shape;255;p38"/>
          <p:cNvSpPr txBox="1">
            <a:spLocks noGrp="1"/>
          </p:cNvSpPr>
          <p:nvPr>
            <p:ph type="dt" idx="10"/>
          </p:nvPr>
        </p:nvSpPr>
        <p:spPr>
          <a:xfrm>
            <a:off x="7771209" y="4597828"/>
            <a:ext cx="859800" cy="277800"/>
          </a:xfrm>
          <a:prstGeom prst="rect">
            <a:avLst/>
          </a:prstGeom>
          <a:noFill/>
          <a:ln>
            <a:noFill/>
          </a:ln>
        </p:spPr>
        <p:txBody>
          <a:bodyPr spcFirstLastPara="1" wrap="square" lIns="68575" tIns="34275" rIns="68575" bIns="34275" anchor="ctr" anchorCtr="0">
            <a:noAutofit/>
          </a:bodyPr>
          <a:lstStyle>
            <a:lvl1pPr lvl="0" algn="l" rtl="1">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56" name="Google Shape;256;p38"/>
          <p:cNvSpPr txBox="1">
            <a:spLocks noGrp="1"/>
          </p:cNvSpPr>
          <p:nvPr>
            <p:ph type="ftr" idx="11"/>
          </p:nvPr>
        </p:nvSpPr>
        <p:spPr>
          <a:xfrm>
            <a:off x="1941909" y="4601856"/>
            <a:ext cx="5715000" cy="2739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57" name="Google Shape;257;p38"/>
          <p:cNvSpPr/>
          <p:nvPr/>
        </p:nvSpPr>
        <p:spPr>
          <a:xfrm rot="10800000" flipH="1">
            <a:off x="-3142" y="535779"/>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8" name="Google Shape;258;p38"/>
          <p:cNvSpPr txBox="1">
            <a:spLocks noGrp="1"/>
          </p:cNvSpPr>
          <p:nvPr>
            <p:ph type="sldNum" idx="12"/>
          </p:nvPr>
        </p:nvSpPr>
        <p:spPr>
          <a:xfrm>
            <a:off x="398859" y="590837"/>
            <a:ext cx="584700" cy="273900"/>
          </a:xfrm>
          <a:prstGeom prst="rect">
            <a:avLst/>
          </a:prstGeom>
          <a:noFill/>
          <a:ln>
            <a:noFill/>
          </a:ln>
        </p:spPr>
        <p:txBody>
          <a:bodyPr spcFirstLastPara="1" wrap="square" lIns="68575" tIns="34275" rIns="68575" bIns="34275" anchor="ctr" anchorCtr="0">
            <a:normAutofit lnSpcReduction="20000"/>
          </a:bodyPr>
          <a:lstStyle>
            <a:lvl1pPr marL="0" lvl="0" indent="0" algn="l" rtl="1">
              <a:spcBef>
                <a:spcPts val="0"/>
              </a:spcBef>
              <a:buNone/>
              <a:defRPr sz="1500" b="0" i="0" u="none" strike="noStrike" cap="none">
                <a:solidFill>
                  <a:srgbClr val="FEFFFF"/>
                </a:solidFill>
                <a:latin typeface="Century Gothic"/>
                <a:ea typeface="Century Gothic"/>
                <a:cs typeface="Century Gothic"/>
                <a:sym typeface="Century Gothic"/>
              </a:defRPr>
            </a:lvl1pPr>
            <a:lvl2pPr marL="0" lvl="1" indent="0" algn="l" rtl="1">
              <a:spcBef>
                <a:spcPts val="0"/>
              </a:spcBef>
              <a:buNone/>
              <a:defRPr sz="1500" b="0" i="0" u="none" strike="noStrike" cap="none">
                <a:solidFill>
                  <a:srgbClr val="FEFFFF"/>
                </a:solidFill>
                <a:latin typeface="Century Gothic"/>
                <a:ea typeface="Century Gothic"/>
                <a:cs typeface="Century Gothic"/>
                <a:sym typeface="Century Gothic"/>
              </a:defRPr>
            </a:lvl2pPr>
            <a:lvl3pPr marL="0" lvl="2" indent="0" algn="l" rtl="1">
              <a:spcBef>
                <a:spcPts val="0"/>
              </a:spcBef>
              <a:buNone/>
              <a:defRPr sz="1500" b="0" i="0" u="none" strike="noStrike" cap="none">
                <a:solidFill>
                  <a:srgbClr val="FEFFFF"/>
                </a:solidFill>
                <a:latin typeface="Century Gothic"/>
                <a:ea typeface="Century Gothic"/>
                <a:cs typeface="Century Gothic"/>
                <a:sym typeface="Century Gothic"/>
              </a:defRPr>
            </a:lvl3pPr>
            <a:lvl4pPr marL="0" lvl="3" indent="0" algn="l" rtl="1">
              <a:spcBef>
                <a:spcPts val="0"/>
              </a:spcBef>
              <a:buNone/>
              <a:defRPr sz="1500" b="0" i="0" u="none" strike="noStrike" cap="none">
                <a:solidFill>
                  <a:srgbClr val="FEFFFF"/>
                </a:solidFill>
                <a:latin typeface="Century Gothic"/>
                <a:ea typeface="Century Gothic"/>
                <a:cs typeface="Century Gothic"/>
                <a:sym typeface="Century Gothic"/>
              </a:defRPr>
            </a:lvl4pPr>
            <a:lvl5pPr marL="0" lvl="4" indent="0" algn="l" rtl="1">
              <a:spcBef>
                <a:spcPts val="0"/>
              </a:spcBef>
              <a:buNone/>
              <a:defRPr sz="1500" b="0" i="0" u="none" strike="noStrike" cap="none">
                <a:solidFill>
                  <a:srgbClr val="FEFFFF"/>
                </a:solidFill>
                <a:latin typeface="Century Gothic"/>
                <a:ea typeface="Century Gothic"/>
                <a:cs typeface="Century Gothic"/>
                <a:sym typeface="Century Gothic"/>
              </a:defRPr>
            </a:lvl5pPr>
            <a:lvl6pPr marL="0" lvl="5" indent="0" algn="l" rtl="1">
              <a:spcBef>
                <a:spcPts val="0"/>
              </a:spcBef>
              <a:buNone/>
              <a:defRPr sz="1500" b="0" i="0" u="none" strike="noStrike" cap="none">
                <a:solidFill>
                  <a:srgbClr val="FEFFFF"/>
                </a:solidFill>
                <a:latin typeface="Century Gothic"/>
                <a:ea typeface="Century Gothic"/>
                <a:cs typeface="Century Gothic"/>
                <a:sym typeface="Century Gothic"/>
              </a:defRPr>
            </a:lvl6pPr>
            <a:lvl7pPr marL="0" lvl="6" indent="0" algn="l" rtl="1">
              <a:spcBef>
                <a:spcPts val="0"/>
              </a:spcBef>
              <a:buNone/>
              <a:defRPr sz="1500" b="0" i="0" u="none" strike="noStrike" cap="none">
                <a:solidFill>
                  <a:srgbClr val="FEFFFF"/>
                </a:solidFill>
                <a:latin typeface="Century Gothic"/>
                <a:ea typeface="Century Gothic"/>
                <a:cs typeface="Century Gothic"/>
                <a:sym typeface="Century Gothic"/>
              </a:defRPr>
            </a:lvl7pPr>
            <a:lvl8pPr marL="0" lvl="7" indent="0" algn="l" rtl="1">
              <a:spcBef>
                <a:spcPts val="0"/>
              </a:spcBef>
              <a:buNone/>
              <a:defRPr sz="1500" b="0" i="0" u="none" strike="noStrike" cap="none">
                <a:solidFill>
                  <a:srgbClr val="FEFFFF"/>
                </a:solidFill>
                <a:latin typeface="Century Gothic"/>
                <a:ea typeface="Century Gothic"/>
                <a:cs typeface="Century Gothic"/>
                <a:sym typeface="Century Gothic"/>
              </a:defRPr>
            </a:lvl8pPr>
            <a:lvl9pPr marL="0" lvl="8" indent="0" algn="l" rtl="1">
              <a:spcBef>
                <a:spcPts val="0"/>
              </a:spcBef>
              <a:buNone/>
              <a:defRPr sz="1500" b="0" i="0" u="none" strike="noStrike" cap="none">
                <a:solidFill>
                  <a:srgbClr val="FEFFFF"/>
                </a:solidFill>
                <a:latin typeface="Century Gothic"/>
                <a:ea typeface="Century Gothic"/>
                <a:cs typeface="Century Gothic"/>
                <a:sym typeface="Century Gothic"/>
              </a:defRPr>
            </a:lvl9pPr>
          </a:lstStyle>
          <a:p>
            <a:pPr marL="0" lvl="0" indent="0" algn="l"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7" name="Google Shape;267;p4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268" name="Google Shape;268;p40"/>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l"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69" name="Google Shape;269;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70" name="Google Shape;270;p40"/>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271"/>
        <p:cNvGrpSpPr/>
        <p:nvPr/>
      </p:nvGrpSpPr>
      <p:grpSpPr>
        <a:xfrm>
          <a:off x="0" y="0"/>
          <a:ext cx="0" cy="0"/>
          <a:chOff x="0" y="0"/>
          <a:chExt cx="0" cy="0"/>
        </a:xfrm>
      </p:grpSpPr>
      <p:sp>
        <p:nvSpPr>
          <p:cNvPr id="272" name="Google Shape;272;p41"/>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1">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3" name="Google Shape;273;p41"/>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1">
              <a:lnSpc>
                <a:spcPct val="90000"/>
              </a:lnSpc>
              <a:spcBef>
                <a:spcPts val="800"/>
              </a:spcBef>
              <a:spcAft>
                <a:spcPts val="0"/>
              </a:spcAft>
              <a:buClr>
                <a:schemeClr val="dk1"/>
              </a:buClr>
              <a:buSzPts val="1800"/>
              <a:buNone/>
              <a:defRPr sz="1800"/>
            </a:lvl1pPr>
            <a:lvl2pPr lvl="1" algn="ctr" rtl="1">
              <a:lnSpc>
                <a:spcPct val="90000"/>
              </a:lnSpc>
              <a:spcBef>
                <a:spcPts val="400"/>
              </a:spcBef>
              <a:spcAft>
                <a:spcPts val="0"/>
              </a:spcAft>
              <a:buClr>
                <a:schemeClr val="dk1"/>
              </a:buClr>
              <a:buSzPts val="1500"/>
              <a:buNone/>
              <a:defRPr sz="1500"/>
            </a:lvl2pPr>
            <a:lvl3pPr lvl="2" algn="ctr" rtl="1">
              <a:lnSpc>
                <a:spcPct val="90000"/>
              </a:lnSpc>
              <a:spcBef>
                <a:spcPts val="400"/>
              </a:spcBef>
              <a:spcAft>
                <a:spcPts val="0"/>
              </a:spcAft>
              <a:buClr>
                <a:schemeClr val="dk1"/>
              </a:buClr>
              <a:buSzPts val="1400"/>
              <a:buNone/>
              <a:defRPr sz="1400"/>
            </a:lvl3pPr>
            <a:lvl4pPr lvl="3" algn="ctr" rtl="1">
              <a:lnSpc>
                <a:spcPct val="90000"/>
              </a:lnSpc>
              <a:spcBef>
                <a:spcPts val="400"/>
              </a:spcBef>
              <a:spcAft>
                <a:spcPts val="0"/>
              </a:spcAft>
              <a:buClr>
                <a:schemeClr val="dk1"/>
              </a:buClr>
              <a:buSzPts val="1200"/>
              <a:buNone/>
              <a:defRPr sz="1200"/>
            </a:lvl4pPr>
            <a:lvl5pPr lvl="4" algn="ctr" rtl="1">
              <a:lnSpc>
                <a:spcPct val="90000"/>
              </a:lnSpc>
              <a:spcBef>
                <a:spcPts val="400"/>
              </a:spcBef>
              <a:spcAft>
                <a:spcPts val="0"/>
              </a:spcAft>
              <a:buClr>
                <a:schemeClr val="dk1"/>
              </a:buClr>
              <a:buSzPts val="1200"/>
              <a:buNone/>
              <a:defRPr sz="1200"/>
            </a:lvl5pPr>
            <a:lvl6pPr lvl="5" algn="ctr" rtl="1">
              <a:lnSpc>
                <a:spcPct val="90000"/>
              </a:lnSpc>
              <a:spcBef>
                <a:spcPts val="400"/>
              </a:spcBef>
              <a:spcAft>
                <a:spcPts val="0"/>
              </a:spcAft>
              <a:buClr>
                <a:schemeClr val="dk1"/>
              </a:buClr>
              <a:buSzPts val="1200"/>
              <a:buNone/>
              <a:defRPr sz="1200"/>
            </a:lvl6pPr>
            <a:lvl7pPr lvl="6" algn="ctr" rtl="1">
              <a:lnSpc>
                <a:spcPct val="90000"/>
              </a:lnSpc>
              <a:spcBef>
                <a:spcPts val="400"/>
              </a:spcBef>
              <a:spcAft>
                <a:spcPts val="0"/>
              </a:spcAft>
              <a:buClr>
                <a:schemeClr val="dk1"/>
              </a:buClr>
              <a:buSzPts val="1200"/>
              <a:buNone/>
              <a:defRPr sz="1200"/>
            </a:lvl7pPr>
            <a:lvl8pPr lvl="7" algn="ctr" rtl="1">
              <a:lnSpc>
                <a:spcPct val="90000"/>
              </a:lnSpc>
              <a:spcBef>
                <a:spcPts val="400"/>
              </a:spcBef>
              <a:spcAft>
                <a:spcPts val="0"/>
              </a:spcAft>
              <a:buClr>
                <a:schemeClr val="dk1"/>
              </a:buClr>
              <a:buSzPts val="1200"/>
              <a:buNone/>
              <a:defRPr sz="1200"/>
            </a:lvl8pPr>
            <a:lvl9pPr lvl="8" algn="ctr" rtl="1">
              <a:lnSpc>
                <a:spcPct val="90000"/>
              </a:lnSpc>
              <a:spcBef>
                <a:spcPts val="400"/>
              </a:spcBef>
              <a:spcAft>
                <a:spcPts val="0"/>
              </a:spcAft>
              <a:buClr>
                <a:schemeClr val="dk1"/>
              </a:buClr>
              <a:buSzPts val="1200"/>
              <a:buNone/>
              <a:defRPr sz="1200"/>
            </a:lvl9pPr>
          </a:lstStyle>
          <a:p>
            <a:endParaRPr/>
          </a:p>
        </p:txBody>
      </p:sp>
      <p:sp>
        <p:nvSpPr>
          <p:cNvPr id="274" name="Google Shape;274;p41"/>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l"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75" name="Google Shape;275;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76" name="Google Shape;276;p41"/>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277"/>
        <p:cNvGrpSpPr/>
        <p:nvPr/>
      </p:nvGrpSpPr>
      <p:grpSpPr>
        <a:xfrm>
          <a:off x="0" y="0"/>
          <a:ext cx="0" cy="0"/>
          <a:chOff x="0" y="0"/>
          <a:chExt cx="0" cy="0"/>
        </a:xfrm>
      </p:grpSpPr>
      <p:sp>
        <p:nvSpPr>
          <p:cNvPr id="278" name="Google Shape;278;p4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r" rtl="1">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9" name="Google Shape;279;p42"/>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r" rtl="1">
              <a:lnSpc>
                <a:spcPct val="90000"/>
              </a:lnSpc>
              <a:spcBef>
                <a:spcPts val="800"/>
              </a:spcBef>
              <a:spcAft>
                <a:spcPts val="0"/>
              </a:spcAft>
              <a:buClr>
                <a:srgbClr val="888888"/>
              </a:buClr>
              <a:buSzPts val="1800"/>
              <a:buNone/>
              <a:defRPr sz="1800">
                <a:solidFill>
                  <a:srgbClr val="888888"/>
                </a:solidFill>
              </a:defRPr>
            </a:lvl1pPr>
            <a:lvl2pPr marL="914400" lvl="1" indent="-228600" algn="r" rtl="1">
              <a:lnSpc>
                <a:spcPct val="90000"/>
              </a:lnSpc>
              <a:spcBef>
                <a:spcPts val="400"/>
              </a:spcBef>
              <a:spcAft>
                <a:spcPts val="0"/>
              </a:spcAft>
              <a:buClr>
                <a:srgbClr val="888888"/>
              </a:buClr>
              <a:buSzPts val="1500"/>
              <a:buNone/>
              <a:defRPr sz="1500">
                <a:solidFill>
                  <a:srgbClr val="888888"/>
                </a:solidFill>
              </a:defRPr>
            </a:lvl2pPr>
            <a:lvl3pPr marL="1371600" lvl="2" indent="-228600" algn="r" rtl="1">
              <a:lnSpc>
                <a:spcPct val="90000"/>
              </a:lnSpc>
              <a:spcBef>
                <a:spcPts val="400"/>
              </a:spcBef>
              <a:spcAft>
                <a:spcPts val="0"/>
              </a:spcAft>
              <a:buClr>
                <a:srgbClr val="888888"/>
              </a:buClr>
              <a:buSzPts val="1400"/>
              <a:buNone/>
              <a:defRPr sz="1400">
                <a:solidFill>
                  <a:srgbClr val="888888"/>
                </a:solidFill>
              </a:defRPr>
            </a:lvl3pPr>
            <a:lvl4pPr marL="1828800" lvl="3" indent="-228600" algn="r" rtl="1">
              <a:lnSpc>
                <a:spcPct val="90000"/>
              </a:lnSpc>
              <a:spcBef>
                <a:spcPts val="400"/>
              </a:spcBef>
              <a:spcAft>
                <a:spcPts val="0"/>
              </a:spcAft>
              <a:buClr>
                <a:srgbClr val="888888"/>
              </a:buClr>
              <a:buSzPts val="1200"/>
              <a:buNone/>
              <a:defRPr sz="1200">
                <a:solidFill>
                  <a:srgbClr val="888888"/>
                </a:solidFill>
              </a:defRPr>
            </a:lvl4pPr>
            <a:lvl5pPr marL="2286000" lvl="4" indent="-228600" algn="r" rtl="1">
              <a:lnSpc>
                <a:spcPct val="90000"/>
              </a:lnSpc>
              <a:spcBef>
                <a:spcPts val="400"/>
              </a:spcBef>
              <a:spcAft>
                <a:spcPts val="0"/>
              </a:spcAft>
              <a:buClr>
                <a:srgbClr val="888888"/>
              </a:buClr>
              <a:buSzPts val="1200"/>
              <a:buNone/>
              <a:defRPr sz="1200">
                <a:solidFill>
                  <a:srgbClr val="888888"/>
                </a:solidFill>
              </a:defRPr>
            </a:lvl5pPr>
            <a:lvl6pPr marL="2743200" lvl="5" indent="-228600" algn="r" rtl="1">
              <a:lnSpc>
                <a:spcPct val="90000"/>
              </a:lnSpc>
              <a:spcBef>
                <a:spcPts val="400"/>
              </a:spcBef>
              <a:spcAft>
                <a:spcPts val="0"/>
              </a:spcAft>
              <a:buClr>
                <a:srgbClr val="888888"/>
              </a:buClr>
              <a:buSzPts val="1200"/>
              <a:buNone/>
              <a:defRPr sz="1200">
                <a:solidFill>
                  <a:srgbClr val="888888"/>
                </a:solidFill>
              </a:defRPr>
            </a:lvl6pPr>
            <a:lvl7pPr marL="3200400" lvl="6" indent="-228600" algn="r" rtl="1">
              <a:lnSpc>
                <a:spcPct val="90000"/>
              </a:lnSpc>
              <a:spcBef>
                <a:spcPts val="400"/>
              </a:spcBef>
              <a:spcAft>
                <a:spcPts val="0"/>
              </a:spcAft>
              <a:buClr>
                <a:srgbClr val="888888"/>
              </a:buClr>
              <a:buSzPts val="1200"/>
              <a:buNone/>
              <a:defRPr sz="1200">
                <a:solidFill>
                  <a:srgbClr val="888888"/>
                </a:solidFill>
              </a:defRPr>
            </a:lvl7pPr>
            <a:lvl8pPr marL="3657600" lvl="7" indent="-228600" algn="r" rtl="1">
              <a:lnSpc>
                <a:spcPct val="90000"/>
              </a:lnSpc>
              <a:spcBef>
                <a:spcPts val="400"/>
              </a:spcBef>
              <a:spcAft>
                <a:spcPts val="0"/>
              </a:spcAft>
              <a:buClr>
                <a:srgbClr val="888888"/>
              </a:buClr>
              <a:buSzPts val="1200"/>
              <a:buNone/>
              <a:defRPr sz="1200">
                <a:solidFill>
                  <a:srgbClr val="888888"/>
                </a:solidFill>
              </a:defRPr>
            </a:lvl8pPr>
            <a:lvl9pPr marL="4114800" lvl="8" indent="-228600" algn="r" rtl="1">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80" name="Google Shape;280;p42"/>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l"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81" name="Google Shape;281;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82" name="Google Shape;282;p42"/>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283"/>
        <p:cNvGrpSpPr/>
        <p:nvPr/>
      </p:nvGrpSpPr>
      <p:grpSpPr>
        <a:xfrm>
          <a:off x="0" y="0"/>
          <a:ext cx="0" cy="0"/>
          <a:chOff x="0" y="0"/>
          <a:chExt cx="0" cy="0"/>
        </a:xfrm>
      </p:grpSpPr>
      <p:sp>
        <p:nvSpPr>
          <p:cNvPr id="284" name="Google Shape;284;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5" name="Google Shape;285;p4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286" name="Google Shape;286;p4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287" name="Google Shape;287;p43"/>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l"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88" name="Google Shape;288;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89" name="Google Shape;289;p43"/>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290"/>
        <p:cNvGrpSpPr/>
        <p:nvPr/>
      </p:nvGrpSpPr>
      <p:grpSpPr>
        <a:xfrm>
          <a:off x="0" y="0"/>
          <a:ext cx="0" cy="0"/>
          <a:chOff x="0" y="0"/>
          <a:chExt cx="0" cy="0"/>
        </a:xfrm>
      </p:grpSpPr>
      <p:sp>
        <p:nvSpPr>
          <p:cNvPr id="291" name="Google Shape;291;p4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2" name="Google Shape;292;p44"/>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r" rtl="1">
              <a:lnSpc>
                <a:spcPct val="90000"/>
              </a:lnSpc>
              <a:spcBef>
                <a:spcPts val="800"/>
              </a:spcBef>
              <a:spcAft>
                <a:spcPts val="0"/>
              </a:spcAft>
              <a:buClr>
                <a:schemeClr val="dk1"/>
              </a:buClr>
              <a:buSzPts val="1800"/>
              <a:buNone/>
              <a:defRPr sz="1800" b="1"/>
            </a:lvl1pPr>
            <a:lvl2pPr marL="914400" lvl="1" indent="-228600" algn="r" rtl="1">
              <a:lnSpc>
                <a:spcPct val="90000"/>
              </a:lnSpc>
              <a:spcBef>
                <a:spcPts val="400"/>
              </a:spcBef>
              <a:spcAft>
                <a:spcPts val="0"/>
              </a:spcAft>
              <a:buClr>
                <a:schemeClr val="dk1"/>
              </a:buClr>
              <a:buSzPts val="1500"/>
              <a:buNone/>
              <a:defRPr sz="1500" b="1"/>
            </a:lvl2pPr>
            <a:lvl3pPr marL="1371600" lvl="2" indent="-228600" algn="r" rtl="1">
              <a:lnSpc>
                <a:spcPct val="90000"/>
              </a:lnSpc>
              <a:spcBef>
                <a:spcPts val="400"/>
              </a:spcBef>
              <a:spcAft>
                <a:spcPts val="0"/>
              </a:spcAft>
              <a:buClr>
                <a:schemeClr val="dk1"/>
              </a:buClr>
              <a:buSzPts val="1400"/>
              <a:buNone/>
              <a:defRPr sz="1400" b="1"/>
            </a:lvl3pPr>
            <a:lvl4pPr marL="1828800" lvl="3" indent="-228600" algn="r" rtl="1">
              <a:lnSpc>
                <a:spcPct val="90000"/>
              </a:lnSpc>
              <a:spcBef>
                <a:spcPts val="400"/>
              </a:spcBef>
              <a:spcAft>
                <a:spcPts val="0"/>
              </a:spcAft>
              <a:buClr>
                <a:schemeClr val="dk1"/>
              </a:buClr>
              <a:buSzPts val="1200"/>
              <a:buNone/>
              <a:defRPr sz="1200" b="1"/>
            </a:lvl4pPr>
            <a:lvl5pPr marL="2286000" lvl="4" indent="-228600" algn="r" rtl="1">
              <a:lnSpc>
                <a:spcPct val="90000"/>
              </a:lnSpc>
              <a:spcBef>
                <a:spcPts val="400"/>
              </a:spcBef>
              <a:spcAft>
                <a:spcPts val="0"/>
              </a:spcAft>
              <a:buClr>
                <a:schemeClr val="dk1"/>
              </a:buClr>
              <a:buSzPts val="1200"/>
              <a:buNone/>
              <a:defRPr sz="1200" b="1"/>
            </a:lvl5pPr>
            <a:lvl6pPr marL="2743200" lvl="5" indent="-228600" algn="r" rtl="1">
              <a:lnSpc>
                <a:spcPct val="90000"/>
              </a:lnSpc>
              <a:spcBef>
                <a:spcPts val="400"/>
              </a:spcBef>
              <a:spcAft>
                <a:spcPts val="0"/>
              </a:spcAft>
              <a:buClr>
                <a:schemeClr val="dk1"/>
              </a:buClr>
              <a:buSzPts val="1200"/>
              <a:buNone/>
              <a:defRPr sz="1200" b="1"/>
            </a:lvl6pPr>
            <a:lvl7pPr marL="3200400" lvl="6" indent="-228600" algn="r" rtl="1">
              <a:lnSpc>
                <a:spcPct val="90000"/>
              </a:lnSpc>
              <a:spcBef>
                <a:spcPts val="400"/>
              </a:spcBef>
              <a:spcAft>
                <a:spcPts val="0"/>
              </a:spcAft>
              <a:buClr>
                <a:schemeClr val="dk1"/>
              </a:buClr>
              <a:buSzPts val="1200"/>
              <a:buNone/>
              <a:defRPr sz="1200" b="1"/>
            </a:lvl7pPr>
            <a:lvl8pPr marL="3657600" lvl="7" indent="-228600" algn="r" rtl="1">
              <a:lnSpc>
                <a:spcPct val="90000"/>
              </a:lnSpc>
              <a:spcBef>
                <a:spcPts val="400"/>
              </a:spcBef>
              <a:spcAft>
                <a:spcPts val="0"/>
              </a:spcAft>
              <a:buClr>
                <a:schemeClr val="dk1"/>
              </a:buClr>
              <a:buSzPts val="1200"/>
              <a:buNone/>
              <a:defRPr sz="1200" b="1"/>
            </a:lvl8pPr>
            <a:lvl9pPr marL="4114800" lvl="8" indent="-228600" algn="r" rtl="1">
              <a:lnSpc>
                <a:spcPct val="90000"/>
              </a:lnSpc>
              <a:spcBef>
                <a:spcPts val="400"/>
              </a:spcBef>
              <a:spcAft>
                <a:spcPts val="0"/>
              </a:spcAft>
              <a:buClr>
                <a:schemeClr val="dk1"/>
              </a:buClr>
              <a:buSzPts val="1200"/>
              <a:buNone/>
              <a:defRPr sz="1200" b="1"/>
            </a:lvl9pPr>
          </a:lstStyle>
          <a:p>
            <a:endParaRPr/>
          </a:p>
        </p:txBody>
      </p:sp>
      <p:sp>
        <p:nvSpPr>
          <p:cNvPr id="293" name="Google Shape;293;p44"/>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294" name="Google Shape;294;p4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r" rtl="1">
              <a:lnSpc>
                <a:spcPct val="90000"/>
              </a:lnSpc>
              <a:spcBef>
                <a:spcPts val="800"/>
              </a:spcBef>
              <a:spcAft>
                <a:spcPts val="0"/>
              </a:spcAft>
              <a:buClr>
                <a:schemeClr val="dk1"/>
              </a:buClr>
              <a:buSzPts val="1800"/>
              <a:buNone/>
              <a:defRPr sz="1800" b="1"/>
            </a:lvl1pPr>
            <a:lvl2pPr marL="914400" lvl="1" indent="-228600" algn="r" rtl="1">
              <a:lnSpc>
                <a:spcPct val="90000"/>
              </a:lnSpc>
              <a:spcBef>
                <a:spcPts val="400"/>
              </a:spcBef>
              <a:spcAft>
                <a:spcPts val="0"/>
              </a:spcAft>
              <a:buClr>
                <a:schemeClr val="dk1"/>
              </a:buClr>
              <a:buSzPts val="1500"/>
              <a:buNone/>
              <a:defRPr sz="1500" b="1"/>
            </a:lvl2pPr>
            <a:lvl3pPr marL="1371600" lvl="2" indent="-228600" algn="r" rtl="1">
              <a:lnSpc>
                <a:spcPct val="90000"/>
              </a:lnSpc>
              <a:spcBef>
                <a:spcPts val="400"/>
              </a:spcBef>
              <a:spcAft>
                <a:spcPts val="0"/>
              </a:spcAft>
              <a:buClr>
                <a:schemeClr val="dk1"/>
              </a:buClr>
              <a:buSzPts val="1400"/>
              <a:buNone/>
              <a:defRPr sz="1400" b="1"/>
            </a:lvl3pPr>
            <a:lvl4pPr marL="1828800" lvl="3" indent="-228600" algn="r" rtl="1">
              <a:lnSpc>
                <a:spcPct val="90000"/>
              </a:lnSpc>
              <a:spcBef>
                <a:spcPts val="400"/>
              </a:spcBef>
              <a:spcAft>
                <a:spcPts val="0"/>
              </a:spcAft>
              <a:buClr>
                <a:schemeClr val="dk1"/>
              </a:buClr>
              <a:buSzPts val="1200"/>
              <a:buNone/>
              <a:defRPr sz="1200" b="1"/>
            </a:lvl4pPr>
            <a:lvl5pPr marL="2286000" lvl="4" indent="-228600" algn="r" rtl="1">
              <a:lnSpc>
                <a:spcPct val="90000"/>
              </a:lnSpc>
              <a:spcBef>
                <a:spcPts val="400"/>
              </a:spcBef>
              <a:spcAft>
                <a:spcPts val="0"/>
              </a:spcAft>
              <a:buClr>
                <a:schemeClr val="dk1"/>
              </a:buClr>
              <a:buSzPts val="1200"/>
              <a:buNone/>
              <a:defRPr sz="1200" b="1"/>
            </a:lvl5pPr>
            <a:lvl6pPr marL="2743200" lvl="5" indent="-228600" algn="r" rtl="1">
              <a:lnSpc>
                <a:spcPct val="90000"/>
              </a:lnSpc>
              <a:spcBef>
                <a:spcPts val="400"/>
              </a:spcBef>
              <a:spcAft>
                <a:spcPts val="0"/>
              </a:spcAft>
              <a:buClr>
                <a:schemeClr val="dk1"/>
              </a:buClr>
              <a:buSzPts val="1200"/>
              <a:buNone/>
              <a:defRPr sz="1200" b="1"/>
            </a:lvl6pPr>
            <a:lvl7pPr marL="3200400" lvl="6" indent="-228600" algn="r" rtl="1">
              <a:lnSpc>
                <a:spcPct val="90000"/>
              </a:lnSpc>
              <a:spcBef>
                <a:spcPts val="400"/>
              </a:spcBef>
              <a:spcAft>
                <a:spcPts val="0"/>
              </a:spcAft>
              <a:buClr>
                <a:schemeClr val="dk1"/>
              </a:buClr>
              <a:buSzPts val="1200"/>
              <a:buNone/>
              <a:defRPr sz="1200" b="1"/>
            </a:lvl7pPr>
            <a:lvl8pPr marL="3657600" lvl="7" indent="-228600" algn="r" rtl="1">
              <a:lnSpc>
                <a:spcPct val="90000"/>
              </a:lnSpc>
              <a:spcBef>
                <a:spcPts val="400"/>
              </a:spcBef>
              <a:spcAft>
                <a:spcPts val="0"/>
              </a:spcAft>
              <a:buClr>
                <a:schemeClr val="dk1"/>
              </a:buClr>
              <a:buSzPts val="1200"/>
              <a:buNone/>
              <a:defRPr sz="1200" b="1"/>
            </a:lvl8pPr>
            <a:lvl9pPr marL="4114800" lvl="8" indent="-228600" algn="r" rtl="1">
              <a:lnSpc>
                <a:spcPct val="90000"/>
              </a:lnSpc>
              <a:spcBef>
                <a:spcPts val="400"/>
              </a:spcBef>
              <a:spcAft>
                <a:spcPts val="0"/>
              </a:spcAft>
              <a:buClr>
                <a:schemeClr val="dk1"/>
              </a:buClr>
              <a:buSzPts val="1200"/>
              <a:buNone/>
              <a:defRPr sz="1200" b="1"/>
            </a:lvl9pPr>
          </a:lstStyle>
          <a:p>
            <a:endParaRPr/>
          </a:p>
        </p:txBody>
      </p:sp>
      <p:sp>
        <p:nvSpPr>
          <p:cNvPr id="295" name="Google Shape;295;p44"/>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296" name="Google Shape;296;p44"/>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l"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97" name="Google Shape;297;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298" name="Google Shape;298;p44"/>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 name="Google Shape;301;p45"/>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l"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02" name="Google Shape;302;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03" name="Google Shape;303;p45"/>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304"/>
        <p:cNvGrpSpPr/>
        <p:nvPr/>
      </p:nvGrpSpPr>
      <p:grpSpPr>
        <a:xfrm>
          <a:off x="0" y="0"/>
          <a:ext cx="0" cy="0"/>
          <a:chOff x="0" y="0"/>
          <a:chExt cx="0" cy="0"/>
        </a:xfrm>
      </p:grpSpPr>
      <p:sp>
        <p:nvSpPr>
          <p:cNvPr id="305" name="Google Shape;305;p46"/>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l"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06" name="Google Shape;306;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07" name="Google Shape;307;p46"/>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308"/>
        <p:cNvGrpSpPr/>
        <p:nvPr/>
      </p:nvGrpSpPr>
      <p:grpSpPr>
        <a:xfrm>
          <a:off x="0" y="0"/>
          <a:ext cx="0" cy="0"/>
          <a:chOff x="0" y="0"/>
          <a:chExt cx="0" cy="0"/>
        </a:xfrm>
      </p:grpSpPr>
      <p:sp>
        <p:nvSpPr>
          <p:cNvPr id="309" name="Google Shape;309;p4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r" rtl="1">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0" name="Google Shape;310;p47"/>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r" rtl="1">
              <a:lnSpc>
                <a:spcPct val="90000"/>
              </a:lnSpc>
              <a:spcBef>
                <a:spcPts val="800"/>
              </a:spcBef>
              <a:spcAft>
                <a:spcPts val="0"/>
              </a:spcAft>
              <a:buClr>
                <a:schemeClr val="dk1"/>
              </a:buClr>
              <a:buSzPts val="2400"/>
              <a:buChar char="•"/>
              <a:defRPr sz="2400"/>
            </a:lvl1pPr>
            <a:lvl2pPr marL="914400" lvl="1" indent="-361950" algn="r" rtl="1">
              <a:lnSpc>
                <a:spcPct val="90000"/>
              </a:lnSpc>
              <a:spcBef>
                <a:spcPts val="400"/>
              </a:spcBef>
              <a:spcAft>
                <a:spcPts val="0"/>
              </a:spcAft>
              <a:buClr>
                <a:schemeClr val="dk1"/>
              </a:buClr>
              <a:buSzPts val="2100"/>
              <a:buChar char="•"/>
              <a:defRPr sz="2100"/>
            </a:lvl2pPr>
            <a:lvl3pPr marL="1371600" lvl="2" indent="-342900" algn="r" rtl="1">
              <a:lnSpc>
                <a:spcPct val="90000"/>
              </a:lnSpc>
              <a:spcBef>
                <a:spcPts val="400"/>
              </a:spcBef>
              <a:spcAft>
                <a:spcPts val="0"/>
              </a:spcAft>
              <a:buClr>
                <a:schemeClr val="dk1"/>
              </a:buClr>
              <a:buSzPts val="1800"/>
              <a:buChar char="•"/>
              <a:defRPr sz="1800"/>
            </a:lvl3pPr>
            <a:lvl4pPr marL="1828800" lvl="3" indent="-323850" algn="r" rtl="1">
              <a:lnSpc>
                <a:spcPct val="90000"/>
              </a:lnSpc>
              <a:spcBef>
                <a:spcPts val="400"/>
              </a:spcBef>
              <a:spcAft>
                <a:spcPts val="0"/>
              </a:spcAft>
              <a:buClr>
                <a:schemeClr val="dk1"/>
              </a:buClr>
              <a:buSzPts val="1500"/>
              <a:buChar char="•"/>
              <a:defRPr sz="1500"/>
            </a:lvl4pPr>
            <a:lvl5pPr marL="2286000" lvl="4" indent="-323850" algn="r" rtl="1">
              <a:lnSpc>
                <a:spcPct val="90000"/>
              </a:lnSpc>
              <a:spcBef>
                <a:spcPts val="400"/>
              </a:spcBef>
              <a:spcAft>
                <a:spcPts val="0"/>
              </a:spcAft>
              <a:buClr>
                <a:schemeClr val="dk1"/>
              </a:buClr>
              <a:buSzPts val="1500"/>
              <a:buChar char="•"/>
              <a:defRPr sz="1500"/>
            </a:lvl5pPr>
            <a:lvl6pPr marL="2743200" lvl="5" indent="-323850" algn="r" rtl="1">
              <a:lnSpc>
                <a:spcPct val="90000"/>
              </a:lnSpc>
              <a:spcBef>
                <a:spcPts val="400"/>
              </a:spcBef>
              <a:spcAft>
                <a:spcPts val="0"/>
              </a:spcAft>
              <a:buClr>
                <a:schemeClr val="dk1"/>
              </a:buClr>
              <a:buSzPts val="1500"/>
              <a:buChar char="•"/>
              <a:defRPr sz="1500"/>
            </a:lvl6pPr>
            <a:lvl7pPr marL="3200400" lvl="6" indent="-323850" algn="r" rtl="1">
              <a:lnSpc>
                <a:spcPct val="90000"/>
              </a:lnSpc>
              <a:spcBef>
                <a:spcPts val="400"/>
              </a:spcBef>
              <a:spcAft>
                <a:spcPts val="0"/>
              </a:spcAft>
              <a:buClr>
                <a:schemeClr val="dk1"/>
              </a:buClr>
              <a:buSzPts val="1500"/>
              <a:buChar char="•"/>
              <a:defRPr sz="1500"/>
            </a:lvl7pPr>
            <a:lvl8pPr marL="3657600" lvl="7" indent="-323850" algn="r" rtl="1">
              <a:lnSpc>
                <a:spcPct val="90000"/>
              </a:lnSpc>
              <a:spcBef>
                <a:spcPts val="400"/>
              </a:spcBef>
              <a:spcAft>
                <a:spcPts val="0"/>
              </a:spcAft>
              <a:buClr>
                <a:schemeClr val="dk1"/>
              </a:buClr>
              <a:buSzPts val="1500"/>
              <a:buChar char="•"/>
              <a:defRPr sz="1500"/>
            </a:lvl8pPr>
            <a:lvl9pPr marL="4114800" lvl="8" indent="-323850" algn="r" rtl="1">
              <a:lnSpc>
                <a:spcPct val="90000"/>
              </a:lnSpc>
              <a:spcBef>
                <a:spcPts val="400"/>
              </a:spcBef>
              <a:spcAft>
                <a:spcPts val="0"/>
              </a:spcAft>
              <a:buClr>
                <a:schemeClr val="dk1"/>
              </a:buClr>
              <a:buSzPts val="1500"/>
              <a:buChar char="•"/>
              <a:defRPr sz="1500"/>
            </a:lvl9pPr>
          </a:lstStyle>
          <a:p>
            <a:endParaRPr/>
          </a:p>
        </p:txBody>
      </p:sp>
      <p:sp>
        <p:nvSpPr>
          <p:cNvPr id="311" name="Google Shape;311;p47"/>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r" rtl="1">
              <a:lnSpc>
                <a:spcPct val="90000"/>
              </a:lnSpc>
              <a:spcBef>
                <a:spcPts val="800"/>
              </a:spcBef>
              <a:spcAft>
                <a:spcPts val="0"/>
              </a:spcAft>
              <a:buClr>
                <a:schemeClr val="dk1"/>
              </a:buClr>
              <a:buSzPts val="1200"/>
              <a:buNone/>
              <a:defRPr sz="1200"/>
            </a:lvl1pPr>
            <a:lvl2pPr marL="914400" lvl="1" indent="-228600" algn="r" rtl="1">
              <a:lnSpc>
                <a:spcPct val="90000"/>
              </a:lnSpc>
              <a:spcBef>
                <a:spcPts val="400"/>
              </a:spcBef>
              <a:spcAft>
                <a:spcPts val="0"/>
              </a:spcAft>
              <a:buClr>
                <a:schemeClr val="dk1"/>
              </a:buClr>
              <a:buSzPts val="1100"/>
              <a:buNone/>
              <a:defRPr sz="1100"/>
            </a:lvl2pPr>
            <a:lvl3pPr marL="1371600" lvl="2" indent="-228600" algn="r" rtl="1">
              <a:lnSpc>
                <a:spcPct val="90000"/>
              </a:lnSpc>
              <a:spcBef>
                <a:spcPts val="400"/>
              </a:spcBef>
              <a:spcAft>
                <a:spcPts val="0"/>
              </a:spcAft>
              <a:buClr>
                <a:schemeClr val="dk1"/>
              </a:buClr>
              <a:buSzPts val="900"/>
              <a:buNone/>
              <a:defRPr sz="900"/>
            </a:lvl3pPr>
            <a:lvl4pPr marL="1828800" lvl="3" indent="-228600" algn="r" rtl="1">
              <a:lnSpc>
                <a:spcPct val="90000"/>
              </a:lnSpc>
              <a:spcBef>
                <a:spcPts val="400"/>
              </a:spcBef>
              <a:spcAft>
                <a:spcPts val="0"/>
              </a:spcAft>
              <a:buClr>
                <a:schemeClr val="dk1"/>
              </a:buClr>
              <a:buSzPts val="800"/>
              <a:buNone/>
              <a:defRPr sz="800"/>
            </a:lvl4pPr>
            <a:lvl5pPr marL="2286000" lvl="4" indent="-228600" algn="r" rtl="1">
              <a:lnSpc>
                <a:spcPct val="90000"/>
              </a:lnSpc>
              <a:spcBef>
                <a:spcPts val="400"/>
              </a:spcBef>
              <a:spcAft>
                <a:spcPts val="0"/>
              </a:spcAft>
              <a:buClr>
                <a:schemeClr val="dk1"/>
              </a:buClr>
              <a:buSzPts val="800"/>
              <a:buNone/>
              <a:defRPr sz="800"/>
            </a:lvl5pPr>
            <a:lvl6pPr marL="2743200" lvl="5" indent="-228600" algn="r" rtl="1">
              <a:lnSpc>
                <a:spcPct val="90000"/>
              </a:lnSpc>
              <a:spcBef>
                <a:spcPts val="400"/>
              </a:spcBef>
              <a:spcAft>
                <a:spcPts val="0"/>
              </a:spcAft>
              <a:buClr>
                <a:schemeClr val="dk1"/>
              </a:buClr>
              <a:buSzPts val="800"/>
              <a:buNone/>
              <a:defRPr sz="800"/>
            </a:lvl6pPr>
            <a:lvl7pPr marL="3200400" lvl="6" indent="-228600" algn="r" rtl="1">
              <a:lnSpc>
                <a:spcPct val="90000"/>
              </a:lnSpc>
              <a:spcBef>
                <a:spcPts val="400"/>
              </a:spcBef>
              <a:spcAft>
                <a:spcPts val="0"/>
              </a:spcAft>
              <a:buClr>
                <a:schemeClr val="dk1"/>
              </a:buClr>
              <a:buSzPts val="800"/>
              <a:buNone/>
              <a:defRPr sz="800"/>
            </a:lvl7pPr>
            <a:lvl8pPr marL="3657600" lvl="7" indent="-228600" algn="r" rtl="1">
              <a:lnSpc>
                <a:spcPct val="90000"/>
              </a:lnSpc>
              <a:spcBef>
                <a:spcPts val="400"/>
              </a:spcBef>
              <a:spcAft>
                <a:spcPts val="0"/>
              </a:spcAft>
              <a:buClr>
                <a:schemeClr val="dk1"/>
              </a:buClr>
              <a:buSzPts val="800"/>
              <a:buNone/>
              <a:defRPr sz="800"/>
            </a:lvl8pPr>
            <a:lvl9pPr marL="4114800" lvl="8" indent="-228600" algn="r" rtl="1">
              <a:lnSpc>
                <a:spcPct val="90000"/>
              </a:lnSpc>
              <a:spcBef>
                <a:spcPts val="400"/>
              </a:spcBef>
              <a:spcAft>
                <a:spcPts val="0"/>
              </a:spcAft>
              <a:buClr>
                <a:schemeClr val="dk1"/>
              </a:buClr>
              <a:buSzPts val="800"/>
              <a:buNone/>
              <a:defRPr sz="800"/>
            </a:lvl9pPr>
          </a:lstStyle>
          <a:p>
            <a:endParaRPr/>
          </a:p>
        </p:txBody>
      </p:sp>
      <p:sp>
        <p:nvSpPr>
          <p:cNvPr id="312" name="Google Shape;312;p47"/>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l"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13" name="Google Shape;313;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14" name="Google Shape;314;p47"/>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315"/>
        <p:cNvGrpSpPr/>
        <p:nvPr/>
      </p:nvGrpSpPr>
      <p:grpSpPr>
        <a:xfrm>
          <a:off x="0" y="0"/>
          <a:ext cx="0" cy="0"/>
          <a:chOff x="0" y="0"/>
          <a:chExt cx="0" cy="0"/>
        </a:xfrm>
      </p:grpSpPr>
      <p:sp>
        <p:nvSpPr>
          <p:cNvPr id="316" name="Google Shape;316;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r" rtl="1">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7" name="Google Shape;317;p48"/>
          <p:cNvSpPr>
            <a:spLocks noGrp="1"/>
          </p:cNvSpPr>
          <p:nvPr>
            <p:ph type="pic" idx="2"/>
          </p:nvPr>
        </p:nvSpPr>
        <p:spPr>
          <a:xfrm>
            <a:off x="3887391" y="740569"/>
            <a:ext cx="4629300" cy="3655200"/>
          </a:xfrm>
          <a:prstGeom prst="rect">
            <a:avLst/>
          </a:prstGeom>
          <a:noFill/>
          <a:ln>
            <a:noFill/>
          </a:ln>
        </p:spPr>
      </p:sp>
      <p:sp>
        <p:nvSpPr>
          <p:cNvPr id="318" name="Google Shape;318;p48"/>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r" rtl="1">
              <a:lnSpc>
                <a:spcPct val="90000"/>
              </a:lnSpc>
              <a:spcBef>
                <a:spcPts val="800"/>
              </a:spcBef>
              <a:spcAft>
                <a:spcPts val="0"/>
              </a:spcAft>
              <a:buClr>
                <a:schemeClr val="dk1"/>
              </a:buClr>
              <a:buSzPts val="1200"/>
              <a:buNone/>
              <a:defRPr sz="1200"/>
            </a:lvl1pPr>
            <a:lvl2pPr marL="914400" lvl="1" indent="-228600" algn="r" rtl="1">
              <a:lnSpc>
                <a:spcPct val="90000"/>
              </a:lnSpc>
              <a:spcBef>
                <a:spcPts val="400"/>
              </a:spcBef>
              <a:spcAft>
                <a:spcPts val="0"/>
              </a:spcAft>
              <a:buClr>
                <a:schemeClr val="dk1"/>
              </a:buClr>
              <a:buSzPts val="1100"/>
              <a:buNone/>
              <a:defRPr sz="1100"/>
            </a:lvl2pPr>
            <a:lvl3pPr marL="1371600" lvl="2" indent="-228600" algn="r" rtl="1">
              <a:lnSpc>
                <a:spcPct val="90000"/>
              </a:lnSpc>
              <a:spcBef>
                <a:spcPts val="400"/>
              </a:spcBef>
              <a:spcAft>
                <a:spcPts val="0"/>
              </a:spcAft>
              <a:buClr>
                <a:schemeClr val="dk1"/>
              </a:buClr>
              <a:buSzPts val="900"/>
              <a:buNone/>
              <a:defRPr sz="900"/>
            </a:lvl3pPr>
            <a:lvl4pPr marL="1828800" lvl="3" indent="-228600" algn="r" rtl="1">
              <a:lnSpc>
                <a:spcPct val="90000"/>
              </a:lnSpc>
              <a:spcBef>
                <a:spcPts val="400"/>
              </a:spcBef>
              <a:spcAft>
                <a:spcPts val="0"/>
              </a:spcAft>
              <a:buClr>
                <a:schemeClr val="dk1"/>
              </a:buClr>
              <a:buSzPts val="800"/>
              <a:buNone/>
              <a:defRPr sz="800"/>
            </a:lvl4pPr>
            <a:lvl5pPr marL="2286000" lvl="4" indent="-228600" algn="r" rtl="1">
              <a:lnSpc>
                <a:spcPct val="90000"/>
              </a:lnSpc>
              <a:spcBef>
                <a:spcPts val="400"/>
              </a:spcBef>
              <a:spcAft>
                <a:spcPts val="0"/>
              </a:spcAft>
              <a:buClr>
                <a:schemeClr val="dk1"/>
              </a:buClr>
              <a:buSzPts val="800"/>
              <a:buNone/>
              <a:defRPr sz="800"/>
            </a:lvl5pPr>
            <a:lvl6pPr marL="2743200" lvl="5" indent="-228600" algn="r" rtl="1">
              <a:lnSpc>
                <a:spcPct val="90000"/>
              </a:lnSpc>
              <a:spcBef>
                <a:spcPts val="400"/>
              </a:spcBef>
              <a:spcAft>
                <a:spcPts val="0"/>
              </a:spcAft>
              <a:buClr>
                <a:schemeClr val="dk1"/>
              </a:buClr>
              <a:buSzPts val="800"/>
              <a:buNone/>
              <a:defRPr sz="800"/>
            </a:lvl6pPr>
            <a:lvl7pPr marL="3200400" lvl="6" indent="-228600" algn="r" rtl="1">
              <a:lnSpc>
                <a:spcPct val="90000"/>
              </a:lnSpc>
              <a:spcBef>
                <a:spcPts val="400"/>
              </a:spcBef>
              <a:spcAft>
                <a:spcPts val="0"/>
              </a:spcAft>
              <a:buClr>
                <a:schemeClr val="dk1"/>
              </a:buClr>
              <a:buSzPts val="800"/>
              <a:buNone/>
              <a:defRPr sz="800"/>
            </a:lvl7pPr>
            <a:lvl8pPr marL="3657600" lvl="7" indent="-228600" algn="r" rtl="1">
              <a:lnSpc>
                <a:spcPct val="90000"/>
              </a:lnSpc>
              <a:spcBef>
                <a:spcPts val="400"/>
              </a:spcBef>
              <a:spcAft>
                <a:spcPts val="0"/>
              </a:spcAft>
              <a:buClr>
                <a:schemeClr val="dk1"/>
              </a:buClr>
              <a:buSzPts val="800"/>
              <a:buNone/>
              <a:defRPr sz="800"/>
            </a:lvl8pPr>
            <a:lvl9pPr marL="4114800" lvl="8" indent="-228600" algn="r" rtl="1">
              <a:lnSpc>
                <a:spcPct val="90000"/>
              </a:lnSpc>
              <a:spcBef>
                <a:spcPts val="400"/>
              </a:spcBef>
              <a:spcAft>
                <a:spcPts val="0"/>
              </a:spcAft>
              <a:buClr>
                <a:schemeClr val="dk1"/>
              </a:buClr>
              <a:buSzPts val="800"/>
              <a:buNone/>
              <a:defRPr sz="800"/>
            </a:lvl9pPr>
          </a:lstStyle>
          <a:p>
            <a:endParaRPr/>
          </a:p>
        </p:txBody>
      </p:sp>
      <p:sp>
        <p:nvSpPr>
          <p:cNvPr id="319" name="Google Shape;319;p48"/>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l"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20" name="Google Shape;320;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21" name="Google Shape;321;p48"/>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322"/>
        <p:cNvGrpSpPr/>
        <p:nvPr/>
      </p:nvGrpSpPr>
      <p:grpSpPr>
        <a:xfrm>
          <a:off x="0" y="0"/>
          <a:ext cx="0" cy="0"/>
          <a:chOff x="0" y="0"/>
          <a:chExt cx="0" cy="0"/>
        </a:xfrm>
      </p:grpSpPr>
      <p:sp>
        <p:nvSpPr>
          <p:cNvPr id="323" name="Google Shape;323;p4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49"/>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325" name="Google Shape;325;p49"/>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l"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26" name="Google Shape;326;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27" name="Google Shape;327;p49"/>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328"/>
        <p:cNvGrpSpPr/>
        <p:nvPr/>
      </p:nvGrpSpPr>
      <p:grpSpPr>
        <a:xfrm>
          <a:off x="0" y="0"/>
          <a:ext cx="0" cy="0"/>
          <a:chOff x="0" y="0"/>
          <a:chExt cx="0" cy="0"/>
        </a:xfrm>
      </p:grpSpPr>
      <p:sp>
        <p:nvSpPr>
          <p:cNvPr id="329" name="Google Shape;329;p50"/>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0" name="Google Shape;330;p50"/>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r" rtl="1">
              <a:lnSpc>
                <a:spcPct val="90000"/>
              </a:lnSpc>
              <a:spcBef>
                <a:spcPts val="800"/>
              </a:spcBef>
              <a:spcAft>
                <a:spcPts val="0"/>
              </a:spcAft>
              <a:buClr>
                <a:schemeClr val="dk1"/>
              </a:buClr>
              <a:buSzPts val="1400"/>
              <a:buChar char="•"/>
              <a:defRPr/>
            </a:lvl1pPr>
            <a:lvl2pPr marL="914400" lvl="1" indent="-317500" algn="r" rtl="1">
              <a:lnSpc>
                <a:spcPct val="90000"/>
              </a:lnSpc>
              <a:spcBef>
                <a:spcPts val="400"/>
              </a:spcBef>
              <a:spcAft>
                <a:spcPts val="0"/>
              </a:spcAft>
              <a:buClr>
                <a:schemeClr val="dk1"/>
              </a:buClr>
              <a:buSzPts val="1400"/>
              <a:buChar char="•"/>
              <a:defRPr/>
            </a:lvl2pPr>
            <a:lvl3pPr marL="1371600" lvl="2" indent="-317500" algn="r" rtl="1">
              <a:lnSpc>
                <a:spcPct val="90000"/>
              </a:lnSpc>
              <a:spcBef>
                <a:spcPts val="400"/>
              </a:spcBef>
              <a:spcAft>
                <a:spcPts val="0"/>
              </a:spcAft>
              <a:buClr>
                <a:schemeClr val="dk1"/>
              </a:buClr>
              <a:buSzPts val="1400"/>
              <a:buChar char="•"/>
              <a:defRPr/>
            </a:lvl3pPr>
            <a:lvl4pPr marL="1828800" lvl="3" indent="-317500" algn="r" rtl="1">
              <a:lnSpc>
                <a:spcPct val="90000"/>
              </a:lnSpc>
              <a:spcBef>
                <a:spcPts val="400"/>
              </a:spcBef>
              <a:spcAft>
                <a:spcPts val="0"/>
              </a:spcAft>
              <a:buClr>
                <a:schemeClr val="dk1"/>
              </a:buClr>
              <a:buSzPts val="1400"/>
              <a:buChar char="•"/>
              <a:defRPr/>
            </a:lvl4pPr>
            <a:lvl5pPr marL="2286000" lvl="4" indent="-317500" algn="r" rtl="1">
              <a:lnSpc>
                <a:spcPct val="90000"/>
              </a:lnSpc>
              <a:spcBef>
                <a:spcPts val="400"/>
              </a:spcBef>
              <a:spcAft>
                <a:spcPts val="0"/>
              </a:spcAft>
              <a:buClr>
                <a:schemeClr val="dk1"/>
              </a:buClr>
              <a:buSzPts val="1400"/>
              <a:buChar char="•"/>
              <a:defRPr/>
            </a:lvl5pPr>
            <a:lvl6pPr marL="2743200" lvl="5" indent="-317500" algn="r" rtl="1">
              <a:lnSpc>
                <a:spcPct val="90000"/>
              </a:lnSpc>
              <a:spcBef>
                <a:spcPts val="400"/>
              </a:spcBef>
              <a:spcAft>
                <a:spcPts val="0"/>
              </a:spcAft>
              <a:buClr>
                <a:schemeClr val="dk1"/>
              </a:buClr>
              <a:buSzPts val="1400"/>
              <a:buChar char="•"/>
              <a:defRPr/>
            </a:lvl6pPr>
            <a:lvl7pPr marL="3200400" lvl="6" indent="-317500" algn="r" rtl="1">
              <a:lnSpc>
                <a:spcPct val="90000"/>
              </a:lnSpc>
              <a:spcBef>
                <a:spcPts val="400"/>
              </a:spcBef>
              <a:spcAft>
                <a:spcPts val="0"/>
              </a:spcAft>
              <a:buClr>
                <a:schemeClr val="dk1"/>
              </a:buClr>
              <a:buSzPts val="1400"/>
              <a:buChar char="•"/>
              <a:defRPr/>
            </a:lvl7pPr>
            <a:lvl8pPr marL="3657600" lvl="7" indent="-317500" algn="r" rtl="1">
              <a:lnSpc>
                <a:spcPct val="90000"/>
              </a:lnSpc>
              <a:spcBef>
                <a:spcPts val="400"/>
              </a:spcBef>
              <a:spcAft>
                <a:spcPts val="0"/>
              </a:spcAft>
              <a:buClr>
                <a:schemeClr val="dk1"/>
              </a:buClr>
              <a:buSzPts val="1400"/>
              <a:buChar char="•"/>
              <a:defRPr/>
            </a:lvl8pPr>
            <a:lvl9pPr marL="4114800" lvl="8" indent="-317500" algn="r" rtl="1">
              <a:lnSpc>
                <a:spcPct val="90000"/>
              </a:lnSpc>
              <a:spcBef>
                <a:spcPts val="400"/>
              </a:spcBef>
              <a:spcAft>
                <a:spcPts val="0"/>
              </a:spcAft>
              <a:buClr>
                <a:schemeClr val="dk1"/>
              </a:buClr>
              <a:buSzPts val="1400"/>
              <a:buChar char="•"/>
              <a:defRPr/>
            </a:lvl9pPr>
          </a:lstStyle>
          <a:p>
            <a:endParaRPr/>
          </a:p>
        </p:txBody>
      </p:sp>
      <p:sp>
        <p:nvSpPr>
          <p:cNvPr id="331" name="Google Shape;331;p50"/>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lvl="0" algn="l"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32" name="Google Shape;332;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333" name="Google Shape;333;p50"/>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52" name="Google Shape;52;p13"/>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177" name="Google Shape;177;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178" name="Google Shape;178;p2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r" rtl="1">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61" name="Google Shape;261;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r" rtl="1">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r" rtl="1">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r" rtl="1">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62" name="Google Shape;262;p39"/>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R="0" lvl="0" algn="l" rtl="1">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63" name="Google Shape;263;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1">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64" name="Google Shape;264;p39"/>
          <p:cNvSpPr txBox="1">
            <a:spLocks noGrp="1"/>
          </p:cNvSpPr>
          <p:nvPr>
            <p:ph type="sldNum" idx="12"/>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1">
              <a:spcBef>
                <a:spcPts val="0"/>
              </a:spcBef>
              <a:buNone/>
              <a:defRPr sz="900" b="0" i="0" u="none" strike="noStrike" cap="none">
                <a:solidFill>
                  <a:srgbClr val="888888"/>
                </a:solidFill>
                <a:latin typeface="Calibri"/>
                <a:ea typeface="Calibri"/>
                <a:cs typeface="Calibri"/>
                <a:sym typeface="Calibri"/>
              </a:defRPr>
            </a:lvl1pPr>
            <a:lvl2pPr marL="0" marR="0" lvl="1" indent="0" algn="r" rtl="1">
              <a:spcBef>
                <a:spcPts val="0"/>
              </a:spcBef>
              <a:buNone/>
              <a:defRPr sz="900" b="0" i="0" u="none" strike="noStrike" cap="none">
                <a:solidFill>
                  <a:srgbClr val="888888"/>
                </a:solidFill>
                <a:latin typeface="Calibri"/>
                <a:ea typeface="Calibri"/>
                <a:cs typeface="Calibri"/>
                <a:sym typeface="Calibri"/>
              </a:defRPr>
            </a:lvl2pPr>
            <a:lvl3pPr marL="0" marR="0" lvl="2" indent="0" algn="r" rtl="1">
              <a:spcBef>
                <a:spcPts val="0"/>
              </a:spcBef>
              <a:buNone/>
              <a:defRPr sz="900" b="0" i="0" u="none" strike="noStrike" cap="none">
                <a:solidFill>
                  <a:srgbClr val="888888"/>
                </a:solidFill>
                <a:latin typeface="Calibri"/>
                <a:ea typeface="Calibri"/>
                <a:cs typeface="Calibri"/>
                <a:sym typeface="Calibri"/>
              </a:defRPr>
            </a:lvl3pPr>
            <a:lvl4pPr marL="0" marR="0" lvl="3" indent="0" algn="r" rtl="1">
              <a:spcBef>
                <a:spcPts val="0"/>
              </a:spcBef>
              <a:buNone/>
              <a:defRPr sz="900" b="0" i="0" u="none" strike="noStrike" cap="none">
                <a:solidFill>
                  <a:srgbClr val="888888"/>
                </a:solidFill>
                <a:latin typeface="Calibri"/>
                <a:ea typeface="Calibri"/>
                <a:cs typeface="Calibri"/>
                <a:sym typeface="Calibri"/>
              </a:defRPr>
            </a:lvl4pPr>
            <a:lvl5pPr marL="0" marR="0" lvl="4" indent="0" algn="r" rtl="1">
              <a:spcBef>
                <a:spcPts val="0"/>
              </a:spcBef>
              <a:buNone/>
              <a:defRPr sz="900" b="0" i="0" u="none" strike="noStrike" cap="none">
                <a:solidFill>
                  <a:srgbClr val="888888"/>
                </a:solidFill>
                <a:latin typeface="Calibri"/>
                <a:ea typeface="Calibri"/>
                <a:cs typeface="Calibri"/>
                <a:sym typeface="Calibri"/>
              </a:defRPr>
            </a:lvl5pPr>
            <a:lvl6pPr marL="0" marR="0" lvl="5" indent="0" algn="r" rtl="1">
              <a:spcBef>
                <a:spcPts val="0"/>
              </a:spcBef>
              <a:buNone/>
              <a:defRPr sz="900" b="0" i="0" u="none" strike="noStrike" cap="none">
                <a:solidFill>
                  <a:srgbClr val="888888"/>
                </a:solidFill>
                <a:latin typeface="Calibri"/>
                <a:ea typeface="Calibri"/>
                <a:cs typeface="Calibri"/>
                <a:sym typeface="Calibri"/>
              </a:defRPr>
            </a:lvl6pPr>
            <a:lvl7pPr marL="0" marR="0" lvl="6" indent="0" algn="r" rtl="1">
              <a:spcBef>
                <a:spcPts val="0"/>
              </a:spcBef>
              <a:buNone/>
              <a:defRPr sz="900" b="0" i="0" u="none" strike="noStrike" cap="none">
                <a:solidFill>
                  <a:srgbClr val="888888"/>
                </a:solidFill>
                <a:latin typeface="Calibri"/>
                <a:ea typeface="Calibri"/>
                <a:cs typeface="Calibri"/>
                <a:sym typeface="Calibri"/>
              </a:defRPr>
            </a:lvl7pPr>
            <a:lvl8pPr marL="0" marR="0" lvl="7" indent="0" algn="r" rtl="1">
              <a:spcBef>
                <a:spcPts val="0"/>
              </a:spcBef>
              <a:buNone/>
              <a:defRPr sz="900" b="0" i="0" u="none" strike="noStrike" cap="none">
                <a:solidFill>
                  <a:srgbClr val="888888"/>
                </a:solidFill>
                <a:latin typeface="Calibri"/>
                <a:ea typeface="Calibri"/>
                <a:cs typeface="Calibri"/>
                <a:sym typeface="Calibri"/>
              </a:defRPr>
            </a:lvl8pPr>
            <a:lvl9pPr marL="0" marR="0" lvl="8" indent="0" algn="r" rtl="1">
              <a:spcBef>
                <a:spcPts val="0"/>
              </a:spcBef>
              <a:buNone/>
              <a:defRPr sz="9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presentation/d/1Sr5cz5iSJ6uv95qBuCyw870Kj2-5FxCjU9B5PHc0lEs/edit?usp=sharin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hyperlink" Target="https://docs.google.com/presentation/d/1Sr5cz5iSJ6uv95qBuCyw870Kj2-5FxCjU9B5PHc0lEs/edit?usp=shar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www.ted.com/talks/carol_dweck_the_power_of_believing_that_you_can_improve"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hyperlink" Target="https://jamboard.google.com/d/19kOf8WZFqMfQgA3iZBUVAFIgfcx_25xoxA6GT_yooXk/edit?usp=sharing" TargetMode="External"/><Relationship Id="rId4" Type="http://schemas.openxmlformats.org/officeDocument/2006/relationships/hyperlink" Target="https://docs.google.com/presentation/d/1mevhauxpBOJt9qgl-2VncGunSC5MmCa9t78tQDJkLos/edit?usp=shar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presentation/d/1PhUL3tq3Thlxnbo_dJYIouRbxx_31ipH/edit?usp=sharing&amp;ouid=103193783253918954307&amp;rtpof=true&amp;sd=true"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p:cNvSpPr txBox="1">
            <a:spLocks noGrp="1"/>
          </p:cNvSpPr>
          <p:nvPr>
            <p:ph type="ctrTitle"/>
          </p:nvPr>
        </p:nvSpPr>
        <p:spPr>
          <a:xfrm>
            <a:off x="2550725" y="3391625"/>
            <a:ext cx="3741900" cy="403800"/>
          </a:xfrm>
          <a:prstGeom prst="rect">
            <a:avLst/>
          </a:prstGeom>
        </p:spPr>
        <p:txBody>
          <a:bodyPr spcFirstLastPara="1" wrap="square" lIns="91425" tIns="91425" rIns="91425" bIns="91425" anchor="ctr" anchorCtr="0">
            <a:normAutofit fontScale="90000"/>
          </a:bodyPr>
          <a:lstStyle/>
          <a:p>
            <a:pPr marL="0" lvl="0" indent="0" algn="ctr" rtl="1">
              <a:spcBef>
                <a:spcPts val="0"/>
              </a:spcBef>
              <a:spcAft>
                <a:spcPts val="0"/>
              </a:spcAft>
              <a:buNone/>
            </a:pPr>
            <a:r>
              <a:rPr lang="iw"/>
              <a:t>עאמר בדארנה, יסמין מוחמד ומלכ חכים</a:t>
            </a:r>
            <a:endParaRPr/>
          </a:p>
        </p:txBody>
      </p:sp>
      <p:pic>
        <p:nvPicPr>
          <p:cNvPr id="339" name="Google Shape;339;p51"/>
          <p:cNvPicPr preferRelativeResize="0"/>
          <p:nvPr/>
        </p:nvPicPr>
        <p:blipFill>
          <a:blip r:embed="rId3">
            <a:alphaModFix/>
          </a:blip>
          <a:stretch>
            <a:fillRect/>
          </a:stretch>
        </p:blipFill>
        <p:spPr>
          <a:xfrm>
            <a:off x="1552250" y="967025"/>
            <a:ext cx="6039501" cy="2343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60"/>
          <p:cNvPicPr preferRelativeResize="0"/>
          <p:nvPr/>
        </p:nvPicPr>
        <p:blipFill>
          <a:blip r:embed="rId3">
            <a:alphaModFix/>
          </a:blip>
          <a:stretch>
            <a:fillRect/>
          </a:stretch>
        </p:blipFill>
        <p:spPr>
          <a:xfrm>
            <a:off x="152400" y="152400"/>
            <a:ext cx="8550900" cy="48098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iw"/>
              <a:t>תנועה מסביב למגרש</a:t>
            </a:r>
            <a:endParaRPr/>
          </a:p>
        </p:txBody>
      </p:sp>
      <p:sp>
        <p:nvSpPr>
          <p:cNvPr id="402" name="Google Shape;402;p6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iw" u="sng">
                <a:solidFill>
                  <a:schemeClr val="hlink"/>
                </a:solidFill>
                <a:hlinkClick r:id="rId3"/>
              </a:rPr>
              <a:t>https://docs.google.com/presentation/d/1Sr5cz5iSJ6uv95qBuCyw870Kj2-5FxCjU9B5PHc0lEs/edit?usp=sharing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62"/>
          <p:cNvPicPr preferRelativeResize="0"/>
          <p:nvPr/>
        </p:nvPicPr>
        <p:blipFill>
          <a:blip r:embed="rId3">
            <a:alphaModFix/>
          </a:blip>
          <a:stretch>
            <a:fillRect/>
          </a:stretch>
        </p:blipFill>
        <p:spPr>
          <a:xfrm>
            <a:off x="152400" y="152400"/>
            <a:ext cx="7620000" cy="4286250"/>
          </a:xfrm>
          <a:prstGeom prst="rect">
            <a:avLst/>
          </a:prstGeom>
          <a:noFill/>
          <a:ln>
            <a:noFill/>
          </a:ln>
        </p:spPr>
      </p:pic>
      <p:sp>
        <p:nvSpPr>
          <p:cNvPr id="408" name="Google Shape;408;p62"/>
          <p:cNvSpPr txBox="1"/>
          <p:nvPr/>
        </p:nvSpPr>
        <p:spPr>
          <a:xfrm>
            <a:off x="0" y="0"/>
            <a:ext cx="3000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u="sng">
                <a:solidFill>
                  <a:schemeClr val="hlink"/>
                </a:solidFill>
                <a:hlinkClick r:id="rId4"/>
              </a:rPr>
              <a:t>https://docs.google.com/presentation/d/1Sr5cz5iSJ6uv95qBuCyw870Kj2-5FxCjU9B5PHc0lEs/edit?usp=sharing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63"/>
          <p:cNvPicPr preferRelativeResize="0"/>
          <p:nvPr/>
        </p:nvPicPr>
        <p:blipFill rotWithShape="1">
          <a:blip r:embed="rId3">
            <a:alphaModFix/>
          </a:blip>
          <a:srcRect/>
          <a:stretch/>
        </p:blipFill>
        <p:spPr>
          <a:xfrm>
            <a:off x="1145690" y="1046475"/>
            <a:ext cx="7496356" cy="3227843"/>
          </a:xfrm>
          <a:prstGeom prst="rect">
            <a:avLst/>
          </a:prstGeom>
          <a:noFill/>
          <a:ln>
            <a:noFill/>
          </a:ln>
        </p:spPr>
      </p:pic>
      <p:sp>
        <p:nvSpPr>
          <p:cNvPr id="415" name="Google Shape;415;p63"/>
          <p:cNvSpPr txBox="1"/>
          <p:nvPr/>
        </p:nvSpPr>
        <p:spPr>
          <a:xfrm>
            <a:off x="2332205" y="262129"/>
            <a:ext cx="5123400" cy="623400"/>
          </a:xfrm>
          <a:prstGeom prst="rect">
            <a:avLst/>
          </a:prstGeom>
          <a:noFill/>
          <a:ln w="9525"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1">
              <a:spcBef>
                <a:spcPts val="0"/>
              </a:spcBef>
              <a:spcAft>
                <a:spcPts val="0"/>
              </a:spcAft>
              <a:buNone/>
            </a:pPr>
            <a:r>
              <a:rPr lang="iw" sz="1800" b="0" i="0" u="none" strike="noStrike" cap="none">
                <a:solidFill>
                  <a:schemeClr val="dk1"/>
                </a:solidFill>
                <a:latin typeface="Century Gothic"/>
                <a:ea typeface="Century Gothic"/>
                <a:cs typeface="Century Gothic"/>
                <a:sym typeface="Century Gothic"/>
              </a:rPr>
              <a:t>הגרף מתאר את המרחק (במטרים) בין </a:t>
            </a:r>
            <a:r>
              <a:rPr lang="iw" sz="1800">
                <a:solidFill>
                  <a:schemeClr val="dk1"/>
                </a:solidFill>
                <a:latin typeface="Century Gothic"/>
                <a:ea typeface="Century Gothic"/>
                <a:cs typeface="Century Gothic"/>
                <a:sym typeface="Century Gothic"/>
              </a:rPr>
              <a:t>מואמן</a:t>
            </a:r>
            <a:r>
              <a:rPr lang="iw" sz="1800" b="0" i="0" u="none" strike="noStrike" cap="none">
                <a:solidFill>
                  <a:schemeClr val="dk1"/>
                </a:solidFill>
                <a:latin typeface="Century Gothic"/>
                <a:ea typeface="Century Gothic"/>
                <a:cs typeface="Century Gothic"/>
                <a:sym typeface="Century Gothic"/>
              </a:rPr>
              <a:t> ו</a:t>
            </a:r>
            <a:r>
              <a:rPr lang="iw" sz="1800">
                <a:solidFill>
                  <a:schemeClr val="dk1"/>
                </a:solidFill>
                <a:latin typeface="Century Gothic"/>
                <a:ea typeface="Century Gothic"/>
                <a:cs typeface="Century Gothic"/>
                <a:sym typeface="Century Gothic"/>
              </a:rPr>
              <a:t>דוחה</a:t>
            </a:r>
            <a:r>
              <a:rPr lang="iw" sz="1800" b="0" i="0" u="none" strike="noStrike" cap="none">
                <a:solidFill>
                  <a:schemeClr val="dk1"/>
                </a:solidFill>
                <a:latin typeface="Century Gothic"/>
                <a:ea typeface="Century Gothic"/>
                <a:cs typeface="Century Gothic"/>
                <a:sym typeface="Century Gothic"/>
              </a:rPr>
              <a:t> כפונקציה של הזמן (בשניות).</a:t>
            </a:r>
            <a:endParaRPr sz="1800" b="0" i="0" u="none" strike="noStrike" cap="none">
              <a:solidFill>
                <a:schemeClr val="dk1"/>
              </a:solidFill>
              <a:latin typeface="Century Gothic"/>
              <a:ea typeface="Century Gothic"/>
              <a:cs typeface="Century Gothic"/>
              <a:sym typeface="Century Gothic"/>
            </a:endParaRPr>
          </a:p>
        </p:txBody>
      </p:sp>
      <p:sp>
        <p:nvSpPr>
          <p:cNvPr id="416" name="Google Shape;416;p63"/>
          <p:cNvSpPr txBox="1"/>
          <p:nvPr/>
        </p:nvSpPr>
        <p:spPr>
          <a:xfrm>
            <a:off x="2518636" y="4378939"/>
            <a:ext cx="5123400" cy="346200"/>
          </a:xfrm>
          <a:prstGeom prst="rect">
            <a:avLst/>
          </a:prstGeom>
          <a:noFill/>
          <a:ln w="9525"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1">
              <a:spcBef>
                <a:spcPts val="0"/>
              </a:spcBef>
              <a:spcAft>
                <a:spcPts val="0"/>
              </a:spcAft>
              <a:buNone/>
            </a:pPr>
            <a:r>
              <a:rPr lang="iw" sz="1800" b="0" i="0" u="none" strike="noStrike" cap="none">
                <a:solidFill>
                  <a:schemeClr val="dk1"/>
                </a:solidFill>
                <a:latin typeface="Century Gothic"/>
                <a:ea typeface="Century Gothic"/>
                <a:cs typeface="Century Gothic"/>
                <a:sym typeface="Century Gothic"/>
              </a:rPr>
              <a:t>מהם אורכי הצלעות של המלבן?</a:t>
            </a:r>
            <a:endParaRPr sz="1800" b="0" i="0" u="none" strike="noStrike" cap="none">
              <a:solidFill>
                <a:schemeClr val="dk1"/>
              </a:solidFill>
              <a:latin typeface="Century Gothic"/>
              <a:ea typeface="Century Gothic"/>
              <a:cs typeface="Century Gothic"/>
              <a:sym typeface="Century Gothic"/>
            </a:endParaRPr>
          </a:p>
        </p:txBody>
      </p:sp>
      <p:sp>
        <p:nvSpPr>
          <p:cNvPr id="417" name="Google Shape;417;p63"/>
          <p:cNvSpPr txBox="1"/>
          <p:nvPr/>
        </p:nvSpPr>
        <p:spPr>
          <a:xfrm>
            <a:off x="981637" y="4829808"/>
            <a:ext cx="3074100" cy="284700"/>
          </a:xfrm>
          <a:prstGeom prst="rect">
            <a:avLst/>
          </a:prstGeom>
          <a:noFill/>
          <a:ln>
            <a:noFill/>
          </a:ln>
        </p:spPr>
        <p:txBody>
          <a:bodyPr spcFirstLastPara="1" wrap="square" lIns="68575" tIns="34275" rIns="68575" bIns="34275" anchor="t" anchorCtr="0">
            <a:spAutoFit/>
          </a:bodyPr>
          <a:lstStyle/>
          <a:p>
            <a:pPr marL="0" marR="0" lvl="0" indent="0" algn="r" rtl="1">
              <a:spcBef>
                <a:spcPts val="0"/>
              </a:spcBef>
              <a:spcAft>
                <a:spcPts val="0"/>
              </a:spcAft>
              <a:buNone/>
            </a:pPr>
            <a:r>
              <a:rPr lang="iw" sz="1400" b="0" i="0" u="none" strike="noStrike" cap="none">
                <a:solidFill>
                  <a:schemeClr val="dk1"/>
                </a:solidFill>
                <a:latin typeface="Century Gothic"/>
                <a:ea typeface="Century Gothic"/>
                <a:cs typeface="Century Gothic"/>
                <a:sym typeface="Century Gothic"/>
              </a:rPr>
              <a:t>באדיבות המרכז הישראלי למצוינות בחינוך</a:t>
            </a:r>
            <a:endParaRPr sz="1400" b="0" i="0" u="none" strike="noStrike" cap="none">
              <a:solidFill>
                <a:schemeClr val="dk1"/>
              </a:solidFill>
              <a:latin typeface="Century Gothic"/>
              <a:ea typeface="Century Gothic"/>
              <a:cs typeface="Century Gothic"/>
              <a:sym typeface="Century Gothic"/>
            </a:endParaRPr>
          </a:p>
        </p:txBody>
      </p:sp>
      <p:sp>
        <p:nvSpPr>
          <p:cNvPr id="418" name="Google Shape;418;p63"/>
          <p:cNvSpPr txBox="1"/>
          <p:nvPr/>
        </p:nvSpPr>
        <p:spPr>
          <a:xfrm>
            <a:off x="3131050" y="150001"/>
            <a:ext cx="5123400" cy="1085100"/>
          </a:xfrm>
          <a:prstGeom prst="rect">
            <a:avLst/>
          </a:prstGeom>
          <a:noFill/>
          <a:ln w="9525" cap="flat" cmpd="sng">
            <a:solidFill>
              <a:srgbClr val="1A9988"/>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1">
              <a:spcBef>
                <a:spcPts val="0"/>
              </a:spcBef>
              <a:spcAft>
                <a:spcPts val="0"/>
              </a:spcAft>
              <a:buNone/>
            </a:pPr>
            <a:r>
              <a:rPr lang="iw" sz="2400">
                <a:latin typeface="Century Gothic"/>
                <a:ea typeface="Century Gothic"/>
                <a:cs typeface="Century Gothic"/>
                <a:sym typeface="Century Gothic"/>
              </a:rPr>
              <a:t>הגרף מתאר את המרחק (במטרים) בין מואמן ודוחה כפונקציה של הזמן (בשניות).</a:t>
            </a:r>
            <a:endParaRPr sz="2400">
              <a:latin typeface="Century Gothic"/>
              <a:ea typeface="Century Gothic"/>
              <a:cs typeface="Century Gothic"/>
              <a:sym typeface="Century Gothic"/>
            </a:endParaRPr>
          </a:p>
          <a:p>
            <a:pPr marL="0" marR="0" lvl="0" indent="0" algn="ctr" rtl="1">
              <a:spcBef>
                <a:spcPts val="0"/>
              </a:spcBef>
              <a:spcAft>
                <a:spcPts val="0"/>
              </a:spcAft>
              <a:buNone/>
            </a:pPr>
            <a:endParaRPr sz="1800" b="0" i="0" u="none" strike="noStrike" cap="none">
              <a:solidFill>
                <a:srgbClr val="1A9988"/>
              </a:solidFill>
              <a:latin typeface="Century Gothic"/>
              <a:ea typeface="Century Gothic"/>
              <a:cs typeface="Century Gothic"/>
              <a:sym typeface="Century Gothic"/>
            </a:endParaRPr>
          </a:p>
        </p:txBody>
      </p:sp>
      <p:sp>
        <p:nvSpPr>
          <p:cNvPr id="419" name="Google Shape;419;p63"/>
          <p:cNvSpPr txBox="1"/>
          <p:nvPr/>
        </p:nvSpPr>
        <p:spPr>
          <a:xfrm>
            <a:off x="532567" y="103800"/>
            <a:ext cx="1990200" cy="684900"/>
          </a:xfrm>
          <a:prstGeom prst="rect">
            <a:avLst/>
          </a:prstGeom>
          <a:noFill/>
          <a:ln w="9525" cap="flat" cmpd="sng">
            <a:solidFill>
              <a:srgbClr val="1A9988"/>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1">
              <a:spcBef>
                <a:spcPts val="0"/>
              </a:spcBef>
              <a:spcAft>
                <a:spcPts val="0"/>
              </a:spcAft>
              <a:buNone/>
            </a:pPr>
            <a:r>
              <a:rPr lang="iw" sz="2000" b="0" i="0" u="none" strike="noStrike" cap="none">
                <a:solidFill>
                  <a:srgbClr val="1A9988"/>
                </a:solidFill>
                <a:latin typeface="Century Gothic"/>
                <a:ea typeface="Century Gothic"/>
                <a:cs typeface="Century Gothic"/>
                <a:sym typeface="Century Gothic"/>
              </a:rPr>
              <a:t>מהם אורכי הצלעות של המלבן?</a:t>
            </a:r>
            <a:endParaRPr sz="2000" b="0" i="0" u="none" strike="noStrike" cap="none">
              <a:solidFill>
                <a:srgbClr val="1A9988"/>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fontScale="90000"/>
          </a:bodyPr>
          <a:lstStyle/>
          <a:p>
            <a:pPr marL="0" lvl="0" indent="0" algn="ctr" rtl="1">
              <a:spcBef>
                <a:spcPts val="0"/>
              </a:spcBef>
              <a:spcAft>
                <a:spcPts val="0"/>
              </a:spcAft>
              <a:buNone/>
            </a:pPr>
            <a:r>
              <a:rPr lang="iw"/>
              <a:t>בשקף הבא מוצג קטע ממאמר מדעי: </a:t>
            </a:r>
            <a:endParaRPr/>
          </a:p>
          <a:p>
            <a:pPr marL="0" lvl="0" indent="0" algn="ctr" rtl="1">
              <a:spcBef>
                <a:spcPts val="0"/>
              </a:spcBef>
              <a:spcAft>
                <a:spcPts val="0"/>
              </a:spcAft>
              <a:buNone/>
            </a:pPr>
            <a:r>
              <a:rPr lang="iw"/>
              <a:t>קידום פתרון בעיות מתמטיות בקרב תלמידות תיכון חלשות באמצעות אסטרטגיה היוריסטית "בניית קשרי דמיון בין בעיות" (תקווה, 2016). קראו בעיון וחוו את דעתכם.</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28"/>
        <p:cNvGrpSpPr/>
        <p:nvPr/>
      </p:nvGrpSpPr>
      <p:grpSpPr>
        <a:xfrm>
          <a:off x="0" y="0"/>
          <a:ext cx="0" cy="0"/>
          <a:chOff x="0" y="0"/>
          <a:chExt cx="0" cy="0"/>
        </a:xfrm>
      </p:grpSpPr>
      <p:pic>
        <p:nvPicPr>
          <p:cNvPr id="429" name="Google Shape;429;p65"/>
          <p:cNvPicPr preferRelativeResize="0"/>
          <p:nvPr/>
        </p:nvPicPr>
        <p:blipFill>
          <a:blip r:embed="rId3">
            <a:alphaModFix/>
          </a:blip>
          <a:stretch>
            <a:fillRect/>
          </a:stretch>
        </p:blipFill>
        <p:spPr>
          <a:xfrm>
            <a:off x="351150" y="273075"/>
            <a:ext cx="8625899" cy="4324600"/>
          </a:xfrm>
          <a:prstGeom prst="rect">
            <a:avLst/>
          </a:prstGeom>
          <a:noFill/>
          <a:ln>
            <a:noFill/>
          </a:ln>
        </p:spPr>
      </p:pic>
      <p:cxnSp>
        <p:nvCxnSpPr>
          <p:cNvPr id="430" name="Google Shape;430;p65"/>
          <p:cNvCxnSpPr/>
          <p:nvPr/>
        </p:nvCxnSpPr>
        <p:spPr>
          <a:xfrm rot="10800000">
            <a:off x="417475" y="4471375"/>
            <a:ext cx="183900" cy="0"/>
          </a:xfrm>
          <a:prstGeom prst="straightConnector1">
            <a:avLst/>
          </a:prstGeom>
          <a:noFill/>
          <a:ln w="9525" cap="flat" cmpd="sng">
            <a:solidFill>
              <a:schemeClr val="dk2"/>
            </a:solidFill>
            <a:prstDash val="dot"/>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34"/>
        <p:cNvGrpSpPr/>
        <p:nvPr/>
      </p:nvGrpSpPr>
      <p:grpSpPr>
        <a:xfrm>
          <a:off x="0" y="0"/>
          <a:ext cx="0" cy="0"/>
          <a:chOff x="0" y="0"/>
          <a:chExt cx="0" cy="0"/>
        </a:xfrm>
      </p:grpSpPr>
      <p:sp>
        <p:nvSpPr>
          <p:cNvPr id="435" name="Google Shape;435;p66"/>
          <p:cNvSpPr txBox="1">
            <a:spLocks noGrp="1"/>
          </p:cNvSpPr>
          <p:nvPr>
            <p:ph type="ctrTitle"/>
          </p:nvPr>
        </p:nvSpPr>
        <p:spPr>
          <a:xfrm>
            <a:off x="1174375" y="786925"/>
            <a:ext cx="4417500" cy="18729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rmAutofit/>
          </a:bodyPr>
          <a:lstStyle/>
          <a:p>
            <a:pPr marL="0" lvl="0" indent="0" algn="r" rtl="1">
              <a:spcBef>
                <a:spcPts val="0"/>
              </a:spcBef>
              <a:spcAft>
                <a:spcPts val="0"/>
              </a:spcAft>
              <a:buNone/>
            </a:pPr>
            <a:r>
              <a:rPr lang="iw">
                <a:highlight>
                  <a:srgbClr val="A4C2F4"/>
                </a:highlight>
              </a:rPr>
              <a:t>תודה רבה רבה</a:t>
            </a:r>
            <a:endParaRPr>
              <a:highlight>
                <a:srgbClr val="A4C2F4"/>
              </a:highlight>
            </a:endParaRPr>
          </a:p>
        </p:txBody>
      </p:sp>
      <p:pic>
        <p:nvPicPr>
          <p:cNvPr id="436" name="Google Shape;436;p66"/>
          <p:cNvPicPr preferRelativeResize="0"/>
          <p:nvPr/>
        </p:nvPicPr>
        <p:blipFill>
          <a:blip r:embed="rId3">
            <a:alphaModFix/>
          </a:blip>
          <a:stretch>
            <a:fillRect/>
          </a:stretch>
        </p:blipFill>
        <p:spPr>
          <a:xfrm>
            <a:off x="6421950" y="0"/>
            <a:ext cx="2141662" cy="27224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3"/>
        <p:cNvGrpSpPr/>
        <p:nvPr/>
      </p:nvGrpSpPr>
      <p:grpSpPr>
        <a:xfrm>
          <a:off x="0" y="0"/>
          <a:ext cx="0" cy="0"/>
          <a:chOff x="0" y="0"/>
          <a:chExt cx="0" cy="0"/>
        </a:xfrm>
      </p:grpSpPr>
      <p:sp>
        <p:nvSpPr>
          <p:cNvPr id="344" name="Google Shape;344;p5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None/>
            </a:pPr>
            <a:r>
              <a:rPr lang="iw"/>
              <a:t>העמקת היכרות</a:t>
            </a:r>
            <a:endParaRPr/>
          </a:p>
        </p:txBody>
      </p:sp>
      <p:sp>
        <p:nvSpPr>
          <p:cNvPr id="345" name="Google Shape;345;p5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iw" sz="2000"/>
              <a:t>ספר סיפור הצלחה שחווית לאחרונה.</a:t>
            </a:r>
            <a:endParaRPr sz="2000"/>
          </a:p>
          <a:p>
            <a:pPr marL="0" lvl="0" indent="0" algn="r" rtl="1">
              <a:spcBef>
                <a:spcPts val="1200"/>
              </a:spcBef>
              <a:spcAft>
                <a:spcPts val="1200"/>
              </a:spcAft>
              <a:buNone/>
            </a:pPr>
            <a:r>
              <a:rPr lang="iw" sz="2000"/>
              <a:t>בעוד 10 שנים אני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3"/>
          <p:cNvSpPr txBox="1"/>
          <p:nvPr/>
        </p:nvSpPr>
        <p:spPr>
          <a:xfrm>
            <a:off x="1023100" y="1723850"/>
            <a:ext cx="739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u="sng">
                <a:solidFill>
                  <a:schemeClr val="hlink"/>
                </a:solidFill>
                <a:hlinkClick r:id="rId3"/>
              </a:rPr>
              <a:t>https://www.ted.com/talks/carol_dweck_the_power_of_believing_that_you_can_improve</a:t>
            </a:r>
            <a:endParaRPr/>
          </a:p>
        </p:txBody>
      </p:sp>
      <p:sp>
        <p:nvSpPr>
          <p:cNvPr id="351" name="Google Shape;351;p53"/>
          <p:cNvSpPr txBox="1"/>
          <p:nvPr/>
        </p:nvSpPr>
        <p:spPr>
          <a:xfrm>
            <a:off x="2144300" y="434475"/>
            <a:ext cx="526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t>The Power Of “NOT YET”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4"/>
          <p:cNvSpPr txBox="1"/>
          <p:nvPr/>
        </p:nvSpPr>
        <p:spPr>
          <a:xfrm>
            <a:off x="2410575" y="504550"/>
            <a:ext cx="4582800" cy="9852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sz="5200">
                <a:latin typeface="Calibri"/>
                <a:ea typeface="Calibri"/>
                <a:cs typeface="Calibri"/>
                <a:sym typeface="Calibri"/>
              </a:rPr>
              <a:t>קצת חימום……</a:t>
            </a:r>
            <a:endParaRPr sz="53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55"/>
          <p:cNvPicPr preferRelativeResize="0"/>
          <p:nvPr/>
        </p:nvPicPr>
        <p:blipFill>
          <a:blip r:embed="rId3">
            <a:alphaModFix/>
          </a:blip>
          <a:stretch>
            <a:fillRect/>
          </a:stretch>
        </p:blipFill>
        <p:spPr>
          <a:xfrm>
            <a:off x="762000" y="428625"/>
            <a:ext cx="7620000" cy="4286250"/>
          </a:xfrm>
          <a:prstGeom prst="rect">
            <a:avLst/>
          </a:prstGeom>
          <a:noFill/>
          <a:ln>
            <a:noFill/>
          </a:ln>
        </p:spPr>
      </p:pic>
      <p:sp>
        <p:nvSpPr>
          <p:cNvPr id="362" name="Google Shape;362;p55"/>
          <p:cNvSpPr txBox="1"/>
          <p:nvPr/>
        </p:nvSpPr>
        <p:spPr>
          <a:xfrm>
            <a:off x="2032175" y="84100"/>
            <a:ext cx="3000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u="sng">
                <a:solidFill>
                  <a:schemeClr val="hlink"/>
                </a:solidFill>
                <a:hlinkClick r:id="rId4"/>
              </a:rPr>
              <a:t>https://docs.google.com/presentation/d/1mevhauxpBOJt9qgl-2VncGunSC5MmCa9t78tQDJkLos/edit?usp=sharing</a:t>
            </a:r>
            <a:endParaRPr/>
          </a:p>
        </p:txBody>
      </p:sp>
      <p:sp>
        <p:nvSpPr>
          <p:cNvPr id="363" name="Google Shape;363;p55"/>
          <p:cNvSpPr txBox="1"/>
          <p:nvPr/>
        </p:nvSpPr>
        <p:spPr>
          <a:xfrm>
            <a:off x="6965450" y="336350"/>
            <a:ext cx="1836000" cy="4002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u="sng">
                <a:solidFill>
                  <a:schemeClr val="hlink"/>
                </a:solidFill>
                <a:hlinkClick r:id="rId5"/>
              </a:rPr>
              <a:t>בעיית הקוביות</a:t>
            </a:r>
            <a:r>
              <a:rPr lang="iw"/>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6"/>
          <p:cNvSpPr txBox="1"/>
          <p:nvPr/>
        </p:nvSpPr>
        <p:spPr>
          <a:xfrm>
            <a:off x="1009075" y="1093175"/>
            <a:ext cx="7526100" cy="124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sz="2300" u="sng">
                <a:solidFill>
                  <a:schemeClr val="hlink"/>
                </a:solidFill>
                <a:latin typeface="David"/>
                <a:ea typeface="David"/>
                <a:cs typeface="David"/>
                <a:sym typeface="David"/>
                <a:hlinkClick r:id="rId3"/>
              </a:rPr>
              <a:t>https://docs.google.com/presentation/d/1PhUL3tq3Thlxnbo_dJYIouRbxx_31ipH/edit?usp=sharing&amp;ouid=103193783253918954307&amp;rtpof=true&amp;sd=true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57"/>
          <p:cNvSpPr txBox="1">
            <a:spLocks noGrp="1"/>
          </p:cNvSpPr>
          <p:nvPr>
            <p:ph type="title"/>
          </p:nvPr>
        </p:nvSpPr>
        <p:spPr>
          <a:xfrm>
            <a:off x="3724072" y="471951"/>
            <a:ext cx="4939800" cy="964500"/>
          </a:xfrm>
          <a:prstGeom prst="rect">
            <a:avLst/>
          </a:prstGeom>
          <a:noFill/>
          <a:ln>
            <a:noFill/>
          </a:ln>
        </p:spPr>
        <p:txBody>
          <a:bodyPr spcFirstLastPara="1" wrap="square" lIns="68575" tIns="34275" rIns="68575" bIns="34275" anchor="b" anchorCtr="0">
            <a:normAutofit/>
          </a:bodyPr>
          <a:lstStyle/>
          <a:p>
            <a:pPr marL="0" lvl="0" indent="0" algn="ctr" rtl="1">
              <a:lnSpc>
                <a:spcPct val="90000"/>
              </a:lnSpc>
              <a:spcBef>
                <a:spcPts val="0"/>
              </a:spcBef>
              <a:spcAft>
                <a:spcPts val="0"/>
              </a:spcAft>
              <a:buClr>
                <a:schemeClr val="dk1"/>
              </a:buClr>
              <a:buSzPts val="3300"/>
              <a:buFont typeface="Calibri"/>
              <a:buNone/>
            </a:pPr>
            <a:r>
              <a:rPr lang="iw"/>
              <a:t>הירושההירושה</a:t>
            </a:r>
            <a:endParaRPr/>
          </a:p>
        </p:txBody>
      </p:sp>
      <p:sp>
        <p:nvSpPr>
          <p:cNvPr id="374" name="Google Shape;374;p57"/>
          <p:cNvSpPr txBox="1">
            <a:spLocks noGrp="1"/>
          </p:cNvSpPr>
          <p:nvPr>
            <p:ph type="body" idx="1"/>
          </p:nvPr>
        </p:nvSpPr>
        <p:spPr>
          <a:xfrm>
            <a:off x="2522701" y="1828800"/>
            <a:ext cx="6141300" cy="2839200"/>
          </a:xfrm>
          <a:prstGeom prst="rect">
            <a:avLst/>
          </a:prstGeom>
          <a:noFill/>
          <a:ln>
            <a:noFill/>
          </a:ln>
        </p:spPr>
        <p:txBody>
          <a:bodyPr spcFirstLastPara="1" wrap="square" lIns="68575" tIns="34275" rIns="68575" bIns="34275" anchor="t" anchorCtr="0">
            <a:normAutofit/>
          </a:bodyPr>
          <a:lstStyle/>
          <a:p>
            <a:pPr marL="177800" lvl="0" indent="-222250" algn="r" rtl="1">
              <a:lnSpc>
                <a:spcPct val="90000"/>
              </a:lnSpc>
              <a:spcBef>
                <a:spcPts val="0"/>
              </a:spcBef>
              <a:spcAft>
                <a:spcPts val="0"/>
              </a:spcAft>
              <a:buClr>
                <a:schemeClr val="dk1"/>
              </a:buClr>
              <a:buSzPts val="2300"/>
              <a:buChar char="●"/>
            </a:pPr>
            <a:r>
              <a:rPr lang="iw" sz="2300">
                <a:latin typeface="David"/>
                <a:ea typeface="David"/>
                <a:cs typeface="David"/>
                <a:sym typeface="David"/>
              </a:rPr>
              <a:t>אב אחד, כתב בצוואתו לשלושת בניו: הורשתי לכם שלוש חלקות של אדמה כל אחת מהן בצורת מלבן. אנא חלקו את שלושתן באופן "הוגן" כך שכל אחד יזכה בחלקת אדמה אחת שלמה. ממדי החלקה הראשונה הם : a ו- b ואלכסונה d, ממדי החלקה השנייה הם (d-a) ו- (d+a) וממדי החלקה השלישית הם (d-b) ו- (d+b). </a:t>
            </a:r>
            <a:endParaRPr sz="2900"/>
          </a:p>
          <a:p>
            <a:pPr marL="177800" lvl="0" indent="-76200" algn="r" rtl="1">
              <a:lnSpc>
                <a:spcPct val="90000"/>
              </a:lnSpc>
              <a:spcBef>
                <a:spcPts val="800"/>
              </a:spcBef>
              <a:spcAft>
                <a:spcPts val="1200"/>
              </a:spcAft>
              <a:buClr>
                <a:schemeClr val="dk1"/>
              </a:buClr>
              <a:buSzPts val="1500"/>
              <a:buNone/>
            </a:pPr>
            <a:endParaRPr sz="2300"/>
          </a:p>
        </p:txBody>
      </p:sp>
      <p:pic>
        <p:nvPicPr>
          <p:cNvPr id="375" name="Google Shape;375;p57" descr="מדרגות ועמודים קדמיים של בניין עירוני מלכותי"/>
          <p:cNvPicPr preferRelativeResize="0"/>
          <p:nvPr/>
        </p:nvPicPr>
        <p:blipFill rotWithShape="1">
          <a:blip r:embed="rId3">
            <a:alphaModFix/>
          </a:blip>
          <a:srcRect l="26263" r="28618"/>
          <a:stretch/>
        </p:blipFill>
        <p:spPr>
          <a:xfrm>
            <a:off x="18" y="0"/>
            <a:ext cx="2368517" cy="5143501"/>
          </a:xfrm>
          <a:prstGeom prst="rect">
            <a:avLst/>
          </a:prstGeom>
          <a:noFill/>
          <a:ln>
            <a:noFill/>
          </a:ln>
        </p:spPr>
      </p:pic>
      <p:cxnSp>
        <p:nvCxnSpPr>
          <p:cNvPr id="376" name="Google Shape;376;p57"/>
          <p:cNvCxnSpPr/>
          <p:nvPr/>
        </p:nvCxnSpPr>
        <p:spPr>
          <a:xfrm>
            <a:off x="3810700" y="1586338"/>
            <a:ext cx="4731900" cy="0"/>
          </a:xfrm>
          <a:prstGeom prst="straightConnector1">
            <a:avLst/>
          </a:prstGeom>
          <a:noFill/>
          <a:ln w="19050" cap="flat" cmpd="sng">
            <a:solidFill>
              <a:schemeClr val="accent1"/>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sp>
        <p:nvSpPr>
          <p:cNvPr id="382" name="Google Shape;382;p58"/>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lnSpcReduction="10000"/>
          </a:bodyPr>
          <a:lstStyle/>
          <a:p>
            <a:pPr marL="177800" lvl="0" indent="-260350" algn="r" rtl="1">
              <a:spcBef>
                <a:spcPts val="800"/>
              </a:spcBef>
              <a:spcAft>
                <a:spcPts val="0"/>
              </a:spcAft>
              <a:buSzPts val="2900"/>
              <a:buChar char="•"/>
            </a:pPr>
            <a:r>
              <a:rPr lang="iw" sz="2900">
                <a:latin typeface="David"/>
                <a:ea typeface="David"/>
                <a:cs typeface="David"/>
                <a:sym typeface="David"/>
              </a:rPr>
              <a:t>האח הבכור, שיש לו 8 בנים, אמר לעצמו: "אחי הצעיר עודו רווק והרבה הוצאות עומדות בפניו לכן הוא אמור לקחת את החלקה הכי גדולה". בעוד, האח הצעיר, אמר לעצמו :" אחי הבכור יש לו משפחה גדולה והוצאות רבות יש לו, לכן הוא ייקח את החלקה הגדולה ביותר." האח שלישי אמר לעצמו הכי הוגן  מבחנתי לבחור את חלקת האדמה בעלת השטח שאינו הגדול או הקטן ביותר."</a:t>
            </a:r>
            <a:endParaRPr sz="2900">
              <a:latin typeface="David"/>
              <a:ea typeface="David"/>
              <a:cs typeface="David"/>
              <a:sym typeface="David"/>
            </a:endParaRPr>
          </a:p>
          <a:p>
            <a:pPr marL="177800" lvl="0" indent="-76200" algn="r" rtl="1">
              <a:spcBef>
                <a:spcPts val="800"/>
              </a:spcBef>
              <a:spcAft>
                <a:spcPts val="0"/>
              </a:spcAft>
              <a:buClr>
                <a:schemeClr val="dk1"/>
              </a:buClr>
              <a:buSzPts val="1500"/>
              <a:buFont typeface="Arial"/>
              <a:buNone/>
            </a:pPr>
            <a:endParaRPr sz="1500"/>
          </a:p>
          <a:p>
            <a:pPr marL="0" lvl="0" indent="0" algn="l" rtl="0">
              <a:spcBef>
                <a:spcPts val="8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59"/>
          <p:cNvSpPr/>
          <p:nvPr/>
        </p:nvSpPr>
        <p:spPr>
          <a:xfrm>
            <a:off x="2286"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88" name="Google Shape;388;p59"/>
          <p:cNvSpPr/>
          <p:nvPr/>
        </p:nvSpPr>
        <p:spPr>
          <a:xfrm>
            <a:off x="7656521" y="1"/>
            <a:ext cx="851299" cy="35849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89" name="Google Shape;389;p5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r" rtl="1">
              <a:lnSpc>
                <a:spcPct val="90000"/>
              </a:lnSpc>
              <a:spcBef>
                <a:spcPts val="0"/>
              </a:spcBef>
              <a:spcAft>
                <a:spcPts val="0"/>
              </a:spcAft>
              <a:buClr>
                <a:schemeClr val="dk1"/>
              </a:buClr>
              <a:buSzPts val="3300"/>
              <a:buFont typeface="Calibri"/>
              <a:buNone/>
            </a:pPr>
            <a:r>
              <a:rPr lang="iw"/>
              <a:t>המשך</a:t>
            </a:r>
            <a:endParaRPr/>
          </a:p>
        </p:txBody>
      </p:sp>
      <p:sp>
        <p:nvSpPr>
          <p:cNvPr id="390" name="Google Shape;390;p59"/>
          <p:cNvSpPr/>
          <p:nvPr/>
        </p:nvSpPr>
        <p:spPr>
          <a:xfrm rot="-5400000" flipH="1">
            <a:off x="416782" y="1637417"/>
            <a:ext cx="3062400" cy="30624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391" name="Google Shape;391;p5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381000" lvl="0" indent="-374650" algn="r" rtl="1">
              <a:lnSpc>
                <a:spcPct val="90000"/>
              </a:lnSpc>
              <a:spcBef>
                <a:spcPts val="0"/>
              </a:spcBef>
              <a:spcAft>
                <a:spcPts val="0"/>
              </a:spcAft>
              <a:buClr>
                <a:schemeClr val="dk1"/>
              </a:buClr>
              <a:buSzPts val="2100"/>
              <a:buAutoNum type="arabicPeriod"/>
            </a:pPr>
            <a:r>
              <a:rPr lang="iw">
                <a:latin typeface="David"/>
                <a:ea typeface="David"/>
                <a:cs typeface="David"/>
                <a:sym typeface="David"/>
              </a:rPr>
              <a:t>לפי תפיסתך, מה המשמעות של הוגן (איך היית מחלק את חלקות האדמה) ?</a:t>
            </a:r>
            <a:endParaRPr/>
          </a:p>
          <a:p>
            <a:pPr marL="381000" lvl="0" indent="-374650" algn="r" rtl="1">
              <a:lnSpc>
                <a:spcPct val="90000"/>
              </a:lnSpc>
              <a:spcBef>
                <a:spcPts val="800"/>
              </a:spcBef>
              <a:spcAft>
                <a:spcPts val="0"/>
              </a:spcAft>
              <a:buClr>
                <a:schemeClr val="dk1"/>
              </a:buClr>
              <a:buSzPts val="2100"/>
              <a:buAutoNum type="arabicPeriod"/>
            </a:pPr>
            <a:r>
              <a:rPr lang="iw">
                <a:latin typeface="David"/>
                <a:ea typeface="David"/>
                <a:cs typeface="David"/>
                <a:sym typeface="David"/>
              </a:rPr>
              <a:t>אחד משלושת הבנים טען כי הוא יודע את החלקה שיבחר. מיהו לדעתך? הסבר.</a:t>
            </a:r>
            <a:endParaRPr/>
          </a:p>
          <a:p>
            <a:pPr marL="381000" lvl="0" indent="-374650" algn="r" rtl="1">
              <a:lnSpc>
                <a:spcPct val="90000"/>
              </a:lnSpc>
              <a:spcBef>
                <a:spcPts val="800"/>
              </a:spcBef>
              <a:spcAft>
                <a:spcPts val="0"/>
              </a:spcAft>
              <a:buClr>
                <a:schemeClr val="dk1"/>
              </a:buClr>
              <a:buSzPts val="2100"/>
              <a:buAutoNum type="arabicPeriod"/>
            </a:pPr>
            <a:r>
              <a:rPr lang="iw">
                <a:latin typeface="David"/>
                <a:ea typeface="David"/>
                <a:cs typeface="David"/>
                <a:sym typeface="David"/>
              </a:rPr>
              <a:t>שני האחים (הבכור והצעיר)  סיכמו ביניהם כי השלישי ייקח את החלקה שיבחר בעוד שניהם יחלקו כל אחת  משתי החלקות לשני חלקים שווים (כל אחד ייקח שתי חלקות, בניגוד לצוואת האב) בכמה אופנים יכולים לחלק כל אחת מהחלקות כאשר קו הגבול יהיה קו ישר? הסבר. </a:t>
            </a:r>
            <a:endParaRPr/>
          </a:p>
          <a:p>
            <a:pPr marL="0" lvl="0" indent="0" algn="r" rtl="1">
              <a:lnSpc>
                <a:spcPct val="90000"/>
              </a:lnSpc>
              <a:spcBef>
                <a:spcPts val="800"/>
              </a:spcBef>
              <a:spcAft>
                <a:spcPts val="0"/>
              </a:spcAft>
              <a:buClr>
                <a:schemeClr val="dk1"/>
              </a:buClr>
              <a:buSzPts val="2100"/>
              <a:buNone/>
            </a:pPr>
            <a:endParaRPr>
              <a:latin typeface="David"/>
              <a:ea typeface="David"/>
              <a:cs typeface="David"/>
              <a:sym typeface="David"/>
            </a:endParaRPr>
          </a:p>
          <a:p>
            <a:pPr marL="381000" lvl="0" indent="-241300" algn="r" rtl="1">
              <a:lnSpc>
                <a:spcPct val="90000"/>
              </a:lnSpc>
              <a:spcBef>
                <a:spcPts val="800"/>
              </a:spcBef>
              <a:spcAft>
                <a:spcPts val="0"/>
              </a:spcAft>
              <a:buClr>
                <a:schemeClr val="dk1"/>
              </a:buClr>
              <a:buSzPts val="2100"/>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479</Words>
  <Application>Microsoft Office PowerPoint</Application>
  <PresentationFormat>On-screen Show (16:9)</PresentationFormat>
  <Paragraphs>29</Paragraphs>
  <Slides>16</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David</vt:lpstr>
      <vt:lpstr>Lato</vt:lpstr>
      <vt:lpstr>Arial</vt:lpstr>
      <vt:lpstr>Nunito</vt:lpstr>
      <vt:lpstr>Raleway</vt:lpstr>
      <vt:lpstr>Calibri</vt:lpstr>
      <vt:lpstr>Century Gothic</vt:lpstr>
      <vt:lpstr>Simple Light</vt:lpstr>
      <vt:lpstr>Shift</vt:lpstr>
      <vt:lpstr>Streamline</vt:lpstr>
      <vt:lpstr>ערכת נושא Office</vt:lpstr>
      <vt:lpstr>עאמר בדארנה, יסמין מוחמד ומלכ חכים</vt:lpstr>
      <vt:lpstr>העמקת היכרות</vt:lpstr>
      <vt:lpstr>PowerPoint Presentation</vt:lpstr>
      <vt:lpstr>PowerPoint Presentation</vt:lpstr>
      <vt:lpstr>PowerPoint Presentation</vt:lpstr>
      <vt:lpstr>PowerPoint Presentation</vt:lpstr>
      <vt:lpstr>הירושההירושה</vt:lpstr>
      <vt:lpstr>PowerPoint Presentation</vt:lpstr>
      <vt:lpstr>המשך</vt:lpstr>
      <vt:lpstr>PowerPoint Presentation</vt:lpstr>
      <vt:lpstr>תנועה מסביב למגרש</vt:lpstr>
      <vt:lpstr>PowerPoint Presentation</vt:lpstr>
      <vt:lpstr>PowerPoint Presentation</vt:lpstr>
      <vt:lpstr>בשקף הבא מוצג קטע ממאמר מדעי:  קידום פתרון בעיות מתמטיות בקרב תלמידות תיכון חלשות באמצעות אסטרטגיה היוריסטית "בניית קשרי דמיון בין בעיות" (תקווה, 2016). קראו בעיון וחוו את דעתכם.</vt:lpstr>
      <vt:lpstr>PowerPoint Presentation</vt:lpstr>
      <vt:lpstr>תודה רבה רבה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עאמר בדארנה, יסמין מוחמד ומלכ חכים</dc:title>
  <dc:creator>Yassmen</dc:creator>
  <cp:lastModifiedBy>Yassmen</cp:lastModifiedBy>
  <cp:revision>1</cp:revision>
  <dcterms:modified xsi:type="dcterms:W3CDTF">2022-12-20T17:06:25Z</dcterms:modified>
</cp:coreProperties>
</file>